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44" r:id="rId6"/>
  </p:sldMasterIdLst>
  <p:notesMasterIdLst>
    <p:notesMasterId r:id="rId29"/>
  </p:notesMasterIdLst>
  <p:sldIdLst>
    <p:sldId id="838842080" r:id="rId7"/>
    <p:sldId id="838842075" r:id="rId8"/>
    <p:sldId id="1137" r:id="rId9"/>
    <p:sldId id="838842074" r:id="rId10"/>
    <p:sldId id="1029" r:id="rId11"/>
    <p:sldId id="1030" r:id="rId12"/>
    <p:sldId id="1050" r:id="rId13"/>
    <p:sldId id="1117" r:id="rId14"/>
    <p:sldId id="838842072" r:id="rId15"/>
    <p:sldId id="272" r:id="rId16"/>
    <p:sldId id="838842067" r:id="rId17"/>
    <p:sldId id="838842068" r:id="rId18"/>
    <p:sldId id="1000" r:id="rId19"/>
    <p:sldId id="1116" r:id="rId20"/>
    <p:sldId id="838842071" r:id="rId21"/>
    <p:sldId id="1110" r:id="rId22"/>
    <p:sldId id="1102" r:id="rId23"/>
    <p:sldId id="1081" r:id="rId24"/>
    <p:sldId id="1130" r:id="rId25"/>
    <p:sldId id="1140" r:id="rId26"/>
    <p:sldId id="838842081" r:id="rId27"/>
    <p:sldId id="83884206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8066EE-F3A3-496A-B8D0-F2FB9965BB71}" v="107" dt="2023-11-29T00:47:45.0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0045" autoAdjust="0"/>
  </p:normalViewPr>
  <p:slideViewPr>
    <p:cSldViewPr snapToGrid="0">
      <p:cViewPr varScale="1">
        <p:scale>
          <a:sx n="78" d="100"/>
          <a:sy n="78" d="100"/>
        </p:scale>
        <p:origin x="787"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microsoft.com/office/2016/11/relationships/changesInfo" Target="changesInfos/changesInfo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anna Isbister" userId="f2301c89-ad64-4618-9b31-cf111ce9e6c4" providerId="ADAL" clId="{7A8066EE-F3A3-496A-B8D0-F2FB9965BB71}"/>
    <pc:docChg chg="undo custSel addSld delSld modSld sldOrd delMainMaster">
      <pc:chgData name="Deanna Isbister" userId="f2301c89-ad64-4618-9b31-cf111ce9e6c4" providerId="ADAL" clId="{7A8066EE-F3A3-496A-B8D0-F2FB9965BB71}" dt="2023-11-29T19:06:25.016" v="2036" actId="255"/>
      <pc:docMkLst>
        <pc:docMk/>
      </pc:docMkLst>
      <pc:sldChg chg="del">
        <pc:chgData name="Deanna Isbister" userId="f2301c89-ad64-4618-9b31-cf111ce9e6c4" providerId="ADAL" clId="{7A8066EE-F3A3-496A-B8D0-F2FB9965BB71}" dt="2023-11-28T09:25:28.044" v="631" actId="47"/>
        <pc:sldMkLst>
          <pc:docMk/>
          <pc:sldMk cId="3694281489" sldId="258"/>
        </pc:sldMkLst>
      </pc:sldChg>
      <pc:sldChg chg="del">
        <pc:chgData name="Deanna Isbister" userId="f2301c89-ad64-4618-9b31-cf111ce9e6c4" providerId="ADAL" clId="{7A8066EE-F3A3-496A-B8D0-F2FB9965BB71}" dt="2023-11-28T09:25:35.108" v="632" actId="47"/>
        <pc:sldMkLst>
          <pc:docMk/>
          <pc:sldMk cId="1082899374" sldId="261"/>
        </pc:sldMkLst>
      </pc:sldChg>
      <pc:sldChg chg="del">
        <pc:chgData name="Deanna Isbister" userId="f2301c89-ad64-4618-9b31-cf111ce9e6c4" providerId="ADAL" clId="{7A8066EE-F3A3-496A-B8D0-F2FB9965BB71}" dt="2023-11-28T08:52:23.830" v="379" actId="47"/>
        <pc:sldMkLst>
          <pc:docMk/>
          <pc:sldMk cId="2326644341" sldId="262"/>
        </pc:sldMkLst>
      </pc:sldChg>
      <pc:sldChg chg="modNotesTx">
        <pc:chgData name="Deanna Isbister" userId="f2301c89-ad64-4618-9b31-cf111ce9e6c4" providerId="ADAL" clId="{7A8066EE-F3A3-496A-B8D0-F2FB9965BB71}" dt="2023-11-29T00:23:02.407" v="1183" actId="6549"/>
        <pc:sldMkLst>
          <pc:docMk/>
          <pc:sldMk cId="549205788" sldId="272"/>
        </pc:sldMkLst>
      </pc:sldChg>
      <pc:sldChg chg="del">
        <pc:chgData name="Deanna Isbister" userId="f2301c89-ad64-4618-9b31-cf111ce9e6c4" providerId="ADAL" clId="{7A8066EE-F3A3-496A-B8D0-F2FB9965BB71}" dt="2023-11-28T08:56:16.387" v="400" actId="47"/>
        <pc:sldMkLst>
          <pc:docMk/>
          <pc:sldMk cId="3231904904" sldId="881"/>
        </pc:sldMkLst>
      </pc:sldChg>
      <pc:sldChg chg="modSp mod">
        <pc:chgData name="Deanna Isbister" userId="f2301c89-ad64-4618-9b31-cf111ce9e6c4" providerId="ADAL" clId="{7A8066EE-F3A3-496A-B8D0-F2FB9965BB71}" dt="2023-11-28T09:36:10.525" v="638" actId="14100"/>
        <pc:sldMkLst>
          <pc:docMk/>
          <pc:sldMk cId="2323521976" sldId="1030"/>
        </pc:sldMkLst>
        <pc:picChg chg="mod">
          <ac:chgData name="Deanna Isbister" userId="f2301c89-ad64-4618-9b31-cf111ce9e6c4" providerId="ADAL" clId="{7A8066EE-F3A3-496A-B8D0-F2FB9965BB71}" dt="2023-11-28T09:36:10.525" v="638" actId="14100"/>
          <ac:picMkLst>
            <pc:docMk/>
            <pc:sldMk cId="2323521976" sldId="1030"/>
            <ac:picMk id="12" creationId="{A2995CB0-A8AD-4570-BD38-1820A67B5649}"/>
          </ac:picMkLst>
        </pc:picChg>
        <pc:picChg chg="mod">
          <ac:chgData name="Deanna Isbister" userId="f2301c89-ad64-4618-9b31-cf111ce9e6c4" providerId="ADAL" clId="{7A8066EE-F3A3-496A-B8D0-F2FB9965BB71}" dt="2023-11-28T09:36:05.348" v="637" actId="14100"/>
          <ac:picMkLst>
            <pc:docMk/>
            <pc:sldMk cId="2323521976" sldId="1030"/>
            <ac:picMk id="15" creationId="{428FBA84-AD43-4409-8027-E629B0E81C6A}"/>
          </ac:picMkLst>
        </pc:picChg>
      </pc:sldChg>
      <pc:sldChg chg="del">
        <pc:chgData name="Deanna Isbister" userId="f2301c89-ad64-4618-9b31-cf111ce9e6c4" providerId="ADAL" clId="{7A8066EE-F3A3-496A-B8D0-F2FB9965BB71}" dt="2023-11-28T09:24:31.900" v="629" actId="47"/>
        <pc:sldMkLst>
          <pc:docMk/>
          <pc:sldMk cId="474256195" sldId="1033"/>
        </pc:sldMkLst>
      </pc:sldChg>
      <pc:sldChg chg="del">
        <pc:chgData name="Deanna Isbister" userId="f2301c89-ad64-4618-9b31-cf111ce9e6c4" providerId="ADAL" clId="{7A8066EE-F3A3-496A-B8D0-F2FB9965BB71}" dt="2023-11-28T08:51:03.899" v="376" actId="47"/>
        <pc:sldMkLst>
          <pc:docMk/>
          <pc:sldMk cId="1498803357" sldId="1043"/>
        </pc:sldMkLst>
      </pc:sldChg>
      <pc:sldChg chg="del">
        <pc:chgData name="Deanna Isbister" userId="f2301c89-ad64-4618-9b31-cf111ce9e6c4" providerId="ADAL" clId="{7A8066EE-F3A3-496A-B8D0-F2FB9965BB71}" dt="2023-11-29T00:13:43.889" v="1158" actId="47"/>
        <pc:sldMkLst>
          <pc:docMk/>
          <pc:sldMk cId="2182355494" sldId="1045"/>
        </pc:sldMkLst>
      </pc:sldChg>
      <pc:sldChg chg="modNotesTx">
        <pc:chgData name="Deanna Isbister" userId="f2301c89-ad64-4618-9b31-cf111ce9e6c4" providerId="ADAL" clId="{7A8066EE-F3A3-496A-B8D0-F2FB9965BB71}" dt="2023-11-29T00:22:12.242" v="1182" actId="6549"/>
        <pc:sldMkLst>
          <pc:docMk/>
          <pc:sldMk cId="3834487373" sldId="1050"/>
        </pc:sldMkLst>
      </pc:sldChg>
      <pc:sldChg chg="modSp del mod">
        <pc:chgData name="Deanna Isbister" userId="f2301c89-ad64-4618-9b31-cf111ce9e6c4" providerId="ADAL" clId="{7A8066EE-F3A3-496A-B8D0-F2FB9965BB71}" dt="2023-11-28T05:33:59.897" v="206" actId="47"/>
        <pc:sldMkLst>
          <pc:docMk/>
          <pc:sldMk cId="3457791272" sldId="1069"/>
        </pc:sldMkLst>
        <pc:spChg chg="mod">
          <ac:chgData name="Deanna Isbister" userId="f2301c89-ad64-4618-9b31-cf111ce9e6c4" providerId="ADAL" clId="{7A8066EE-F3A3-496A-B8D0-F2FB9965BB71}" dt="2023-11-28T05:26:35.274" v="72" actId="6549"/>
          <ac:spMkLst>
            <pc:docMk/>
            <pc:sldMk cId="3457791272" sldId="1069"/>
            <ac:spMk id="5" creationId="{9AE11870-9CD4-4F1D-BA2B-E4F3E65A40F8}"/>
          </ac:spMkLst>
        </pc:spChg>
      </pc:sldChg>
      <pc:sldChg chg="addSp delSp modSp add del mod">
        <pc:chgData name="Deanna Isbister" userId="f2301c89-ad64-4618-9b31-cf111ce9e6c4" providerId="ADAL" clId="{7A8066EE-F3A3-496A-B8D0-F2FB9965BB71}" dt="2023-11-29T00:36:42.825" v="1345" actId="1076"/>
        <pc:sldMkLst>
          <pc:docMk/>
          <pc:sldMk cId="3598170895" sldId="1081"/>
        </pc:sldMkLst>
        <pc:spChg chg="mod">
          <ac:chgData name="Deanna Isbister" userId="f2301c89-ad64-4618-9b31-cf111ce9e6c4" providerId="ADAL" clId="{7A8066EE-F3A3-496A-B8D0-F2FB9965BB71}" dt="2023-11-29T00:34:35.943" v="1321" actId="255"/>
          <ac:spMkLst>
            <pc:docMk/>
            <pc:sldMk cId="3598170895" sldId="1081"/>
            <ac:spMk id="7" creationId="{7AD85DD8-2F6B-4F8D-AC91-6322EF1B4438}"/>
          </ac:spMkLst>
        </pc:spChg>
        <pc:spChg chg="add mod">
          <ac:chgData name="Deanna Isbister" userId="f2301c89-ad64-4618-9b31-cf111ce9e6c4" providerId="ADAL" clId="{7A8066EE-F3A3-496A-B8D0-F2FB9965BB71}" dt="2023-11-29T00:36:15.866" v="1341" actId="1076"/>
          <ac:spMkLst>
            <pc:docMk/>
            <pc:sldMk cId="3598170895" sldId="1081"/>
            <ac:spMk id="22" creationId="{E3AD8FAD-3A97-D4AC-AE8D-949C7E3E2AE4}"/>
          </ac:spMkLst>
        </pc:spChg>
        <pc:spChg chg="add mod">
          <ac:chgData name="Deanna Isbister" userId="f2301c89-ad64-4618-9b31-cf111ce9e6c4" providerId="ADAL" clId="{7A8066EE-F3A3-496A-B8D0-F2FB9965BB71}" dt="2023-11-29T00:36:42.825" v="1345" actId="1076"/>
          <ac:spMkLst>
            <pc:docMk/>
            <pc:sldMk cId="3598170895" sldId="1081"/>
            <ac:spMk id="23" creationId="{EBEBA414-3FC5-B2C6-760A-0EDB7360F6B7}"/>
          </ac:spMkLst>
        </pc:spChg>
        <pc:picChg chg="add mod">
          <ac:chgData name="Deanna Isbister" userId="f2301c89-ad64-4618-9b31-cf111ce9e6c4" providerId="ADAL" clId="{7A8066EE-F3A3-496A-B8D0-F2FB9965BB71}" dt="2023-11-29T00:34:24.832" v="1320" actId="1076"/>
          <ac:picMkLst>
            <pc:docMk/>
            <pc:sldMk cId="3598170895" sldId="1081"/>
            <ac:picMk id="2" creationId="{22912E7B-0593-2FF3-81B2-E8B568AFA5B0}"/>
          </ac:picMkLst>
        </pc:picChg>
        <pc:picChg chg="mod">
          <ac:chgData name="Deanna Isbister" userId="f2301c89-ad64-4618-9b31-cf111ce9e6c4" providerId="ADAL" clId="{7A8066EE-F3A3-496A-B8D0-F2FB9965BB71}" dt="2023-11-29T00:30:30.765" v="1267" actId="1076"/>
          <ac:picMkLst>
            <pc:docMk/>
            <pc:sldMk cId="3598170895" sldId="1081"/>
            <ac:picMk id="4" creationId="{417F7979-25E1-236D-0B06-884BC1164FD5}"/>
          </ac:picMkLst>
        </pc:picChg>
        <pc:picChg chg="mod modCrop">
          <ac:chgData name="Deanna Isbister" userId="f2301c89-ad64-4618-9b31-cf111ce9e6c4" providerId="ADAL" clId="{7A8066EE-F3A3-496A-B8D0-F2FB9965BB71}" dt="2023-11-29T00:34:05.687" v="1313" actId="732"/>
          <ac:picMkLst>
            <pc:docMk/>
            <pc:sldMk cId="3598170895" sldId="1081"/>
            <ac:picMk id="5" creationId="{744096BF-7532-48EF-A66F-2B16F576FB94}"/>
          </ac:picMkLst>
        </pc:picChg>
        <pc:picChg chg="add mod">
          <ac:chgData name="Deanna Isbister" userId="f2301c89-ad64-4618-9b31-cf111ce9e6c4" providerId="ADAL" clId="{7A8066EE-F3A3-496A-B8D0-F2FB9965BB71}" dt="2023-11-29T00:35:54.665" v="1338" actId="1076"/>
          <ac:picMkLst>
            <pc:docMk/>
            <pc:sldMk cId="3598170895" sldId="1081"/>
            <ac:picMk id="6" creationId="{75169C53-DC0D-E7CC-E590-E8616819C891}"/>
          </ac:picMkLst>
        </pc:picChg>
        <pc:picChg chg="mod">
          <ac:chgData name="Deanna Isbister" userId="f2301c89-ad64-4618-9b31-cf111ce9e6c4" providerId="ADAL" clId="{7A8066EE-F3A3-496A-B8D0-F2FB9965BB71}" dt="2023-11-29T00:34:58.383" v="1326" actId="1076"/>
          <ac:picMkLst>
            <pc:docMk/>
            <pc:sldMk cId="3598170895" sldId="1081"/>
            <ac:picMk id="8" creationId="{232A4627-3260-517F-D867-3DF739C6DAD9}"/>
          </ac:picMkLst>
        </pc:picChg>
        <pc:picChg chg="mod ord modCrop">
          <ac:chgData name="Deanna Isbister" userId="f2301c89-ad64-4618-9b31-cf111ce9e6c4" providerId="ADAL" clId="{7A8066EE-F3A3-496A-B8D0-F2FB9965BB71}" dt="2023-11-29T00:34:55.148" v="1325" actId="166"/>
          <ac:picMkLst>
            <pc:docMk/>
            <pc:sldMk cId="3598170895" sldId="1081"/>
            <ac:picMk id="9" creationId="{FDE6F0BE-DB39-A7E3-20C8-6C7078F97C44}"/>
          </ac:picMkLst>
        </pc:picChg>
        <pc:picChg chg="mod">
          <ac:chgData name="Deanna Isbister" userId="f2301c89-ad64-4618-9b31-cf111ce9e6c4" providerId="ADAL" clId="{7A8066EE-F3A3-496A-B8D0-F2FB9965BB71}" dt="2023-11-29T00:34:20.007" v="1318" actId="1076"/>
          <ac:picMkLst>
            <pc:docMk/>
            <pc:sldMk cId="3598170895" sldId="1081"/>
            <ac:picMk id="10" creationId="{90CEFE65-AB25-070B-1D64-A0480210C294}"/>
          </ac:picMkLst>
        </pc:picChg>
        <pc:picChg chg="mod">
          <ac:chgData name="Deanna Isbister" userId="f2301c89-ad64-4618-9b31-cf111ce9e6c4" providerId="ADAL" clId="{7A8066EE-F3A3-496A-B8D0-F2FB9965BB71}" dt="2023-11-29T00:34:22.351" v="1319" actId="1076"/>
          <ac:picMkLst>
            <pc:docMk/>
            <pc:sldMk cId="3598170895" sldId="1081"/>
            <ac:picMk id="11" creationId="{037D01FE-83FB-E778-BFFE-773125491286}"/>
          </ac:picMkLst>
        </pc:picChg>
        <pc:picChg chg="add mod">
          <ac:chgData name="Deanna Isbister" userId="f2301c89-ad64-4618-9b31-cf111ce9e6c4" providerId="ADAL" clId="{7A8066EE-F3A3-496A-B8D0-F2FB9965BB71}" dt="2023-11-29T00:35:52.746" v="1337" actId="1076"/>
          <ac:picMkLst>
            <pc:docMk/>
            <pc:sldMk cId="3598170895" sldId="1081"/>
            <ac:picMk id="12" creationId="{C9B37F9A-0EDD-65CC-5E9B-EB4028008464}"/>
          </ac:picMkLst>
        </pc:picChg>
        <pc:picChg chg="mod">
          <ac:chgData name="Deanna Isbister" userId="f2301c89-ad64-4618-9b31-cf111ce9e6c4" providerId="ADAL" clId="{7A8066EE-F3A3-496A-B8D0-F2FB9965BB71}" dt="2023-11-29T00:34:41.496" v="1322" actId="1076"/>
          <ac:picMkLst>
            <pc:docMk/>
            <pc:sldMk cId="3598170895" sldId="1081"/>
            <ac:picMk id="13" creationId="{576CBBAD-9EE9-9E9C-5F2F-604ADA0ECE7E}"/>
          </ac:picMkLst>
        </pc:picChg>
        <pc:picChg chg="mod">
          <ac:chgData name="Deanna Isbister" userId="f2301c89-ad64-4618-9b31-cf111ce9e6c4" providerId="ADAL" clId="{7A8066EE-F3A3-496A-B8D0-F2FB9965BB71}" dt="2023-11-29T00:34:44.174" v="1323" actId="1076"/>
          <ac:picMkLst>
            <pc:docMk/>
            <pc:sldMk cId="3598170895" sldId="1081"/>
            <ac:picMk id="14" creationId="{70B8E32D-53B5-1CC3-858C-95867DFFF8F3}"/>
          </ac:picMkLst>
        </pc:picChg>
        <pc:picChg chg="mod">
          <ac:chgData name="Deanna Isbister" userId="f2301c89-ad64-4618-9b31-cf111ce9e6c4" providerId="ADAL" clId="{7A8066EE-F3A3-496A-B8D0-F2FB9965BB71}" dt="2023-11-29T00:27:29.066" v="1244" actId="1076"/>
          <ac:picMkLst>
            <pc:docMk/>
            <pc:sldMk cId="3598170895" sldId="1081"/>
            <ac:picMk id="15" creationId="{14AD6B66-F3C5-CCF1-874C-603EB38A81DF}"/>
          </ac:picMkLst>
        </pc:picChg>
        <pc:picChg chg="add mod">
          <ac:chgData name="Deanna Isbister" userId="f2301c89-ad64-4618-9b31-cf111ce9e6c4" providerId="ADAL" clId="{7A8066EE-F3A3-496A-B8D0-F2FB9965BB71}" dt="2023-11-29T00:35:57.020" v="1339" actId="1076"/>
          <ac:picMkLst>
            <pc:docMk/>
            <pc:sldMk cId="3598170895" sldId="1081"/>
            <ac:picMk id="16" creationId="{A7A64949-0310-44F4-9350-6335F4E16CF9}"/>
          </ac:picMkLst>
        </pc:picChg>
        <pc:picChg chg="add del mod">
          <ac:chgData name="Deanna Isbister" userId="f2301c89-ad64-4618-9b31-cf111ce9e6c4" providerId="ADAL" clId="{7A8066EE-F3A3-496A-B8D0-F2FB9965BB71}" dt="2023-11-29T00:33:46.235" v="1310"/>
          <ac:picMkLst>
            <pc:docMk/>
            <pc:sldMk cId="3598170895" sldId="1081"/>
            <ac:picMk id="17" creationId="{BDEDDD21-DBD4-5D0D-503D-E315188F1821}"/>
          </ac:picMkLst>
        </pc:picChg>
        <pc:picChg chg="mod">
          <ac:chgData name="Deanna Isbister" userId="f2301c89-ad64-4618-9b31-cf111ce9e6c4" providerId="ADAL" clId="{7A8066EE-F3A3-496A-B8D0-F2FB9965BB71}" dt="2023-11-29T00:31:03.684" v="1276" actId="1076"/>
          <ac:picMkLst>
            <pc:docMk/>
            <pc:sldMk cId="3598170895" sldId="1081"/>
            <ac:picMk id="18" creationId="{5C2224D2-93E2-C91A-0A67-8C6EA82854F4}"/>
          </ac:picMkLst>
        </pc:picChg>
        <pc:picChg chg="mod ord modCrop">
          <ac:chgData name="Deanna Isbister" userId="f2301c89-ad64-4618-9b31-cf111ce9e6c4" providerId="ADAL" clId="{7A8066EE-F3A3-496A-B8D0-F2FB9965BB71}" dt="2023-11-29T00:35:21.570" v="1328" actId="1076"/>
          <ac:picMkLst>
            <pc:docMk/>
            <pc:sldMk cId="3598170895" sldId="1081"/>
            <ac:picMk id="19" creationId="{042DD99E-943A-885B-3C17-79196C6A33DF}"/>
          </ac:picMkLst>
        </pc:picChg>
        <pc:picChg chg="add del mod">
          <ac:chgData name="Deanna Isbister" userId="f2301c89-ad64-4618-9b31-cf111ce9e6c4" providerId="ADAL" clId="{7A8066EE-F3A3-496A-B8D0-F2FB9965BB71}" dt="2023-11-29T00:33:46.235" v="1310"/>
          <ac:picMkLst>
            <pc:docMk/>
            <pc:sldMk cId="3598170895" sldId="1081"/>
            <ac:picMk id="20" creationId="{3B56A8C1-9799-EF9A-DD7E-0D901120D78E}"/>
          </ac:picMkLst>
        </pc:picChg>
        <pc:picChg chg="add del mod">
          <ac:chgData name="Deanna Isbister" userId="f2301c89-ad64-4618-9b31-cf111ce9e6c4" providerId="ADAL" clId="{7A8066EE-F3A3-496A-B8D0-F2FB9965BB71}" dt="2023-11-29T00:33:46.235" v="1310"/>
          <ac:picMkLst>
            <pc:docMk/>
            <pc:sldMk cId="3598170895" sldId="1081"/>
            <ac:picMk id="21" creationId="{DE012F6A-DC9C-4B11-727F-3E0D7AC75532}"/>
          </ac:picMkLst>
        </pc:picChg>
      </pc:sldChg>
      <pc:sldChg chg="addSp delSp add del setBg delDesignElem">
        <pc:chgData name="Deanna Isbister" userId="f2301c89-ad64-4618-9b31-cf111ce9e6c4" providerId="ADAL" clId="{7A8066EE-F3A3-496A-B8D0-F2FB9965BB71}" dt="2023-11-28T23:56:09.431" v="1138"/>
        <pc:sldMkLst>
          <pc:docMk/>
          <pc:sldMk cId="4140151927" sldId="1102"/>
        </pc:sldMkLst>
        <pc:spChg chg="add del">
          <ac:chgData name="Deanna Isbister" userId="f2301c89-ad64-4618-9b31-cf111ce9e6c4" providerId="ADAL" clId="{7A8066EE-F3A3-496A-B8D0-F2FB9965BB71}" dt="2023-11-28T23:56:09.400" v="1137"/>
          <ac:spMkLst>
            <pc:docMk/>
            <pc:sldMk cId="4140151927" sldId="1102"/>
            <ac:spMk id="48" creationId="{04812C46-200A-4DEB-A05E-3ED6C68C2387}"/>
          </ac:spMkLst>
        </pc:spChg>
        <pc:spChg chg="add del">
          <ac:chgData name="Deanna Isbister" userId="f2301c89-ad64-4618-9b31-cf111ce9e6c4" providerId="ADAL" clId="{7A8066EE-F3A3-496A-B8D0-F2FB9965BB71}" dt="2023-11-28T23:56:09.400" v="1137"/>
          <ac:spMkLst>
            <pc:docMk/>
            <pc:sldMk cId="4140151927" sldId="1102"/>
            <ac:spMk id="49" creationId="{D1EA859B-E555-4109-94F3-6700E046E008}"/>
          </ac:spMkLst>
        </pc:spChg>
      </pc:sldChg>
      <pc:sldChg chg="del ord">
        <pc:chgData name="Deanna Isbister" userId="f2301c89-ad64-4618-9b31-cf111ce9e6c4" providerId="ADAL" clId="{7A8066EE-F3A3-496A-B8D0-F2FB9965BB71}" dt="2023-11-29T00:18:29.811" v="1181" actId="47"/>
        <pc:sldMkLst>
          <pc:docMk/>
          <pc:sldMk cId="2099047589" sldId="1106"/>
        </pc:sldMkLst>
      </pc:sldChg>
      <pc:sldChg chg="del">
        <pc:chgData name="Deanna Isbister" userId="f2301c89-ad64-4618-9b31-cf111ce9e6c4" providerId="ADAL" clId="{7A8066EE-F3A3-496A-B8D0-F2FB9965BB71}" dt="2023-11-29T00:16:49.092" v="1177" actId="47"/>
        <pc:sldMkLst>
          <pc:docMk/>
          <pc:sldMk cId="2990517944" sldId="1108"/>
        </pc:sldMkLst>
      </pc:sldChg>
      <pc:sldChg chg="addSp delSp modSp mod">
        <pc:chgData name="Deanna Isbister" userId="f2301c89-ad64-4618-9b31-cf111ce9e6c4" providerId="ADAL" clId="{7A8066EE-F3A3-496A-B8D0-F2FB9965BB71}" dt="2023-11-28T09:36:49.569" v="640" actId="1076"/>
        <pc:sldMkLst>
          <pc:docMk/>
          <pc:sldMk cId="3342031271" sldId="1117"/>
        </pc:sldMkLst>
        <pc:spChg chg="add mod">
          <ac:chgData name="Deanna Isbister" userId="f2301c89-ad64-4618-9b31-cf111ce9e6c4" providerId="ADAL" clId="{7A8066EE-F3A3-496A-B8D0-F2FB9965BB71}" dt="2023-11-28T09:36:49.569" v="640" actId="1076"/>
          <ac:spMkLst>
            <pc:docMk/>
            <pc:sldMk cId="3342031271" sldId="1117"/>
            <ac:spMk id="7" creationId="{14D8B118-F8B6-63F2-DB55-9124954EF18C}"/>
          </ac:spMkLst>
        </pc:spChg>
        <pc:picChg chg="add del mod">
          <ac:chgData name="Deanna Isbister" userId="f2301c89-ad64-4618-9b31-cf111ce9e6c4" providerId="ADAL" clId="{7A8066EE-F3A3-496A-B8D0-F2FB9965BB71}" dt="2023-11-28T08:42:46.130" v="317" actId="478"/>
          <ac:picMkLst>
            <pc:docMk/>
            <pc:sldMk cId="3342031271" sldId="1117"/>
            <ac:picMk id="2" creationId="{11CAF34D-5348-798D-B214-98142AB0D60B}"/>
          </ac:picMkLst>
        </pc:picChg>
        <pc:picChg chg="add del mod">
          <ac:chgData name="Deanna Isbister" userId="f2301c89-ad64-4618-9b31-cf111ce9e6c4" providerId="ADAL" clId="{7A8066EE-F3A3-496A-B8D0-F2FB9965BB71}" dt="2023-11-28T08:45:37.156" v="325" actId="478"/>
          <ac:picMkLst>
            <pc:docMk/>
            <pc:sldMk cId="3342031271" sldId="1117"/>
            <ac:picMk id="5" creationId="{0AD39295-37D7-F50B-5860-82C7744A0E9B}"/>
          </ac:picMkLst>
        </pc:picChg>
        <pc:picChg chg="add mod">
          <ac:chgData name="Deanna Isbister" userId="f2301c89-ad64-4618-9b31-cf111ce9e6c4" providerId="ADAL" clId="{7A8066EE-F3A3-496A-B8D0-F2FB9965BB71}" dt="2023-11-28T08:55:47.465" v="398" actId="1440"/>
          <ac:picMkLst>
            <pc:docMk/>
            <pc:sldMk cId="3342031271" sldId="1117"/>
            <ac:picMk id="6" creationId="{B778EA73-98FF-A7B8-C98D-D5A18771D51E}"/>
          </ac:picMkLst>
        </pc:picChg>
      </pc:sldChg>
      <pc:sldChg chg="del">
        <pc:chgData name="Deanna Isbister" userId="f2301c89-ad64-4618-9b31-cf111ce9e6c4" providerId="ADAL" clId="{7A8066EE-F3A3-496A-B8D0-F2FB9965BB71}" dt="2023-11-28T08:50:39.642" v="375" actId="47"/>
        <pc:sldMkLst>
          <pc:docMk/>
          <pc:sldMk cId="2857988834" sldId="1124"/>
        </pc:sldMkLst>
      </pc:sldChg>
      <pc:sldChg chg="modSp mod">
        <pc:chgData name="Deanna Isbister" userId="f2301c89-ad64-4618-9b31-cf111ce9e6c4" providerId="ADAL" clId="{7A8066EE-F3A3-496A-B8D0-F2FB9965BB71}" dt="2023-11-29T00:38:53.551" v="1385" actId="255"/>
        <pc:sldMkLst>
          <pc:docMk/>
          <pc:sldMk cId="2876810789" sldId="1130"/>
        </pc:sldMkLst>
        <pc:spChg chg="mod">
          <ac:chgData name="Deanna Isbister" userId="f2301c89-ad64-4618-9b31-cf111ce9e6c4" providerId="ADAL" clId="{7A8066EE-F3A3-496A-B8D0-F2FB9965BB71}" dt="2023-11-29T00:38:53.551" v="1385" actId="255"/>
          <ac:spMkLst>
            <pc:docMk/>
            <pc:sldMk cId="2876810789" sldId="1130"/>
            <ac:spMk id="18" creationId="{B4074BA2-41ED-37C5-2A85-26A93349B456}"/>
          </ac:spMkLst>
        </pc:spChg>
        <pc:picChg chg="mod">
          <ac:chgData name="Deanna Isbister" userId="f2301c89-ad64-4618-9b31-cf111ce9e6c4" providerId="ADAL" clId="{7A8066EE-F3A3-496A-B8D0-F2FB9965BB71}" dt="2023-11-29T00:37:18.886" v="1351" actId="14100"/>
          <ac:picMkLst>
            <pc:docMk/>
            <pc:sldMk cId="2876810789" sldId="1130"/>
            <ac:picMk id="10" creationId="{099ADAC4-0202-6646-FCA6-A9AC2FDB18B8}"/>
          </ac:picMkLst>
        </pc:picChg>
        <pc:picChg chg="mod">
          <ac:chgData name="Deanna Isbister" userId="f2301c89-ad64-4618-9b31-cf111ce9e6c4" providerId="ADAL" clId="{7A8066EE-F3A3-496A-B8D0-F2FB9965BB71}" dt="2023-11-29T00:37:24.866" v="1353" actId="1076"/>
          <ac:picMkLst>
            <pc:docMk/>
            <pc:sldMk cId="2876810789" sldId="1130"/>
            <ac:picMk id="13" creationId="{D8582E92-AD19-F080-10C3-F287AF4DEFCD}"/>
          </ac:picMkLst>
        </pc:picChg>
        <pc:picChg chg="mod">
          <ac:chgData name="Deanna Isbister" userId="f2301c89-ad64-4618-9b31-cf111ce9e6c4" providerId="ADAL" clId="{7A8066EE-F3A3-496A-B8D0-F2FB9965BB71}" dt="2023-11-29T00:37:36.997" v="1355" actId="14100"/>
          <ac:picMkLst>
            <pc:docMk/>
            <pc:sldMk cId="2876810789" sldId="1130"/>
            <ac:picMk id="15" creationId="{C738083E-FA90-6990-8B8D-50D990F15F7F}"/>
          </ac:picMkLst>
        </pc:picChg>
        <pc:picChg chg="mod">
          <ac:chgData name="Deanna Isbister" userId="f2301c89-ad64-4618-9b31-cf111ce9e6c4" providerId="ADAL" clId="{7A8066EE-F3A3-496A-B8D0-F2FB9965BB71}" dt="2023-11-29T00:37:27.559" v="1354" actId="14100"/>
          <ac:picMkLst>
            <pc:docMk/>
            <pc:sldMk cId="2876810789" sldId="1130"/>
            <ac:picMk id="16" creationId="{C2ADC26C-1B89-B5CE-C7C9-B58045FEB450}"/>
          </ac:picMkLst>
        </pc:picChg>
      </pc:sldChg>
      <pc:sldChg chg="del">
        <pc:chgData name="Deanna Isbister" userId="f2301c89-ad64-4618-9b31-cf111ce9e6c4" providerId="ADAL" clId="{7A8066EE-F3A3-496A-B8D0-F2FB9965BB71}" dt="2023-11-28T08:51:31.619" v="377" actId="47"/>
        <pc:sldMkLst>
          <pc:docMk/>
          <pc:sldMk cId="505422146" sldId="1132"/>
        </pc:sldMkLst>
      </pc:sldChg>
      <pc:sldChg chg="modSp mod modNotesTx">
        <pc:chgData name="Deanna Isbister" userId="f2301c89-ad64-4618-9b31-cf111ce9e6c4" providerId="ADAL" clId="{7A8066EE-F3A3-496A-B8D0-F2FB9965BB71}" dt="2023-11-29T00:52:14.229" v="2017" actId="20577"/>
        <pc:sldMkLst>
          <pc:docMk/>
          <pc:sldMk cId="2289432430" sldId="1137"/>
        </pc:sldMkLst>
        <pc:spChg chg="mod">
          <ac:chgData name="Deanna Isbister" userId="f2301c89-ad64-4618-9b31-cf111ce9e6c4" providerId="ADAL" clId="{7A8066EE-F3A3-496A-B8D0-F2FB9965BB71}" dt="2023-11-29T00:52:14.229" v="2017" actId="20577"/>
          <ac:spMkLst>
            <pc:docMk/>
            <pc:sldMk cId="2289432430" sldId="1137"/>
            <ac:spMk id="50" creationId="{026EE375-5D36-4EB4-95AB-14D55F7B8732}"/>
          </ac:spMkLst>
        </pc:spChg>
        <pc:spChg chg="mod">
          <ac:chgData name="Deanna Isbister" userId="f2301c89-ad64-4618-9b31-cf111ce9e6c4" providerId="ADAL" clId="{7A8066EE-F3A3-496A-B8D0-F2FB9965BB71}" dt="2023-11-28T09:26:15.643" v="636" actId="113"/>
          <ac:spMkLst>
            <pc:docMk/>
            <pc:sldMk cId="2289432430" sldId="1137"/>
            <ac:spMk id="72" creationId="{22713364-4BFD-4FFE-8760-3EF19644BF34}"/>
          </ac:spMkLst>
        </pc:spChg>
      </pc:sldChg>
      <pc:sldChg chg="del">
        <pc:chgData name="Deanna Isbister" userId="f2301c89-ad64-4618-9b31-cf111ce9e6c4" providerId="ADAL" clId="{7A8066EE-F3A3-496A-B8D0-F2FB9965BB71}" dt="2023-11-28T08:57:25.405" v="403" actId="47"/>
        <pc:sldMkLst>
          <pc:docMk/>
          <pc:sldMk cId="1465108620" sldId="1143"/>
        </pc:sldMkLst>
      </pc:sldChg>
      <pc:sldChg chg="del">
        <pc:chgData name="Deanna Isbister" userId="f2301c89-ad64-4618-9b31-cf111ce9e6c4" providerId="ADAL" clId="{7A8066EE-F3A3-496A-B8D0-F2FB9965BB71}" dt="2023-11-28T10:02:48.156" v="1133" actId="47"/>
        <pc:sldMkLst>
          <pc:docMk/>
          <pc:sldMk cId="4008992482" sldId="1144"/>
        </pc:sldMkLst>
      </pc:sldChg>
      <pc:sldChg chg="del">
        <pc:chgData name="Deanna Isbister" userId="f2301c89-ad64-4618-9b31-cf111ce9e6c4" providerId="ADAL" clId="{7A8066EE-F3A3-496A-B8D0-F2FB9965BB71}" dt="2023-11-29T00:36:58.917" v="1346" actId="47"/>
        <pc:sldMkLst>
          <pc:docMk/>
          <pc:sldMk cId="4049858362" sldId="1145"/>
        </pc:sldMkLst>
      </pc:sldChg>
      <pc:sldChg chg="del">
        <pc:chgData name="Deanna Isbister" userId="f2301c89-ad64-4618-9b31-cf111ce9e6c4" providerId="ADAL" clId="{7A8066EE-F3A3-496A-B8D0-F2FB9965BB71}" dt="2023-11-28T10:04:31.760" v="1134" actId="47"/>
        <pc:sldMkLst>
          <pc:docMk/>
          <pc:sldMk cId="4248071051" sldId="1146"/>
        </pc:sldMkLst>
      </pc:sldChg>
      <pc:sldChg chg="del">
        <pc:chgData name="Deanna Isbister" userId="f2301c89-ad64-4618-9b31-cf111ce9e6c4" providerId="ADAL" clId="{7A8066EE-F3A3-496A-B8D0-F2FB9965BB71}" dt="2023-11-28T09:25:37.830" v="633" actId="47"/>
        <pc:sldMkLst>
          <pc:docMk/>
          <pc:sldMk cId="2302677174" sldId="1152"/>
        </pc:sldMkLst>
      </pc:sldChg>
      <pc:sldChg chg="modSp mod">
        <pc:chgData name="Deanna Isbister" userId="f2301c89-ad64-4618-9b31-cf111ce9e6c4" providerId="ADAL" clId="{7A8066EE-F3A3-496A-B8D0-F2FB9965BB71}" dt="2023-11-29T19:06:25.016" v="2036" actId="255"/>
        <pc:sldMkLst>
          <pc:docMk/>
          <pc:sldMk cId="1069443580" sldId="838842066"/>
        </pc:sldMkLst>
        <pc:spChg chg="mod">
          <ac:chgData name="Deanna Isbister" userId="f2301c89-ad64-4618-9b31-cf111ce9e6c4" providerId="ADAL" clId="{7A8066EE-F3A3-496A-B8D0-F2FB9965BB71}" dt="2023-11-29T19:06:25.016" v="2036" actId="255"/>
          <ac:spMkLst>
            <pc:docMk/>
            <pc:sldMk cId="1069443580" sldId="838842066"/>
            <ac:spMk id="5" creationId="{9AE11870-9CD4-4F1D-BA2B-E4F3E65A40F8}"/>
          </ac:spMkLst>
        </pc:spChg>
        <pc:spChg chg="mod">
          <ac:chgData name="Deanna Isbister" userId="f2301c89-ad64-4618-9b31-cf111ce9e6c4" providerId="ADAL" clId="{7A8066EE-F3A3-496A-B8D0-F2FB9965BB71}" dt="2023-11-29T00:26:09.408" v="1240" actId="1076"/>
          <ac:spMkLst>
            <pc:docMk/>
            <pc:sldMk cId="1069443580" sldId="838842066"/>
            <ac:spMk id="7" creationId="{6471350B-C98D-67B0-8A4B-4752EC307C5B}"/>
          </ac:spMkLst>
        </pc:spChg>
      </pc:sldChg>
      <pc:sldChg chg="addSp delSp modSp mod">
        <pc:chgData name="Deanna Isbister" userId="f2301c89-ad64-4618-9b31-cf111ce9e6c4" providerId="ADAL" clId="{7A8066EE-F3A3-496A-B8D0-F2FB9965BB71}" dt="2023-11-29T00:15:02.628" v="1163" actId="1076"/>
        <pc:sldMkLst>
          <pc:docMk/>
          <pc:sldMk cId="808833130" sldId="838842068"/>
        </pc:sldMkLst>
        <pc:spChg chg="add mod">
          <ac:chgData name="Deanna Isbister" userId="f2301c89-ad64-4618-9b31-cf111ce9e6c4" providerId="ADAL" clId="{7A8066EE-F3A3-496A-B8D0-F2FB9965BB71}" dt="2023-11-28T09:55:26.587" v="1076" actId="1076"/>
          <ac:spMkLst>
            <pc:docMk/>
            <pc:sldMk cId="808833130" sldId="838842068"/>
            <ac:spMk id="9" creationId="{ADAA3A61-A29B-594A-2483-D156F7D8029C}"/>
          </ac:spMkLst>
        </pc:spChg>
        <pc:grpChg chg="add mod">
          <ac:chgData name="Deanna Isbister" userId="f2301c89-ad64-4618-9b31-cf111ce9e6c4" providerId="ADAL" clId="{7A8066EE-F3A3-496A-B8D0-F2FB9965BB71}" dt="2023-11-28T09:52:38.913" v="1000" actId="14100"/>
          <ac:grpSpMkLst>
            <pc:docMk/>
            <pc:sldMk cId="808833130" sldId="838842068"/>
            <ac:grpSpMk id="2" creationId="{099CB2F6-6E53-2421-832D-3058267D2FE8}"/>
          </ac:grpSpMkLst>
        </pc:grpChg>
        <pc:picChg chg="mod">
          <ac:chgData name="Deanna Isbister" userId="f2301c89-ad64-4618-9b31-cf111ce9e6c4" providerId="ADAL" clId="{7A8066EE-F3A3-496A-B8D0-F2FB9965BB71}" dt="2023-11-28T09:52:38.913" v="1000" actId="14100"/>
          <ac:picMkLst>
            <pc:docMk/>
            <pc:sldMk cId="808833130" sldId="838842068"/>
            <ac:picMk id="3" creationId="{718529FD-DC85-4573-43CF-E4FF70BF4BB1}"/>
          </ac:picMkLst>
        </pc:picChg>
        <pc:picChg chg="mod">
          <ac:chgData name="Deanna Isbister" userId="f2301c89-ad64-4618-9b31-cf111ce9e6c4" providerId="ADAL" clId="{7A8066EE-F3A3-496A-B8D0-F2FB9965BB71}" dt="2023-11-28T09:52:38.913" v="1000" actId="14100"/>
          <ac:picMkLst>
            <pc:docMk/>
            <pc:sldMk cId="808833130" sldId="838842068"/>
            <ac:picMk id="4" creationId="{7F914821-5899-2A9A-3868-C829C9E78247}"/>
          </ac:picMkLst>
        </pc:picChg>
        <pc:picChg chg="add mod">
          <ac:chgData name="Deanna Isbister" userId="f2301c89-ad64-4618-9b31-cf111ce9e6c4" providerId="ADAL" clId="{7A8066EE-F3A3-496A-B8D0-F2FB9965BB71}" dt="2023-11-28T08:49:19" v="363" actId="14100"/>
          <ac:picMkLst>
            <pc:docMk/>
            <pc:sldMk cId="808833130" sldId="838842068"/>
            <ac:picMk id="5" creationId="{43DBE9C9-23DD-89FB-B519-BCC6AC03FE8F}"/>
          </ac:picMkLst>
        </pc:picChg>
        <pc:picChg chg="add mod">
          <ac:chgData name="Deanna Isbister" userId="f2301c89-ad64-4618-9b31-cf111ce9e6c4" providerId="ADAL" clId="{7A8066EE-F3A3-496A-B8D0-F2FB9965BB71}" dt="2023-11-28T09:52:57.235" v="1003" actId="14100"/>
          <ac:picMkLst>
            <pc:docMk/>
            <pc:sldMk cId="808833130" sldId="838842068"/>
            <ac:picMk id="7" creationId="{31C364D0-5801-F3D1-45EF-CDC13083FF2A}"/>
          </ac:picMkLst>
        </pc:picChg>
        <pc:picChg chg="add del mod">
          <ac:chgData name="Deanna Isbister" userId="f2301c89-ad64-4618-9b31-cf111ce9e6c4" providerId="ADAL" clId="{7A8066EE-F3A3-496A-B8D0-F2FB9965BB71}" dt="2023-11-28T09:52:45.334" v="1001" actId="14100"/>
          <ac:picMkLst>
            <pc:docMk/>
            <pc:sldMk cId="808833130" sldId="838842068"/>
            <ac:picMk id="8" creationId="{369D7A08-DBA1-A355-61D9-EF9133361401}"/>
          </ac:picMkLst>
        </pc:picChg>
        <pc:picChg chg="add del mod">
          <ac:chgData name="Deanna Isbister" userId="f2301c89-ad64-4618-9b31-cf111ce9e6c4" providerId="ADAL" clId="{7A8066EE-F3A3-496A-B8D0-F2FB9965BB71}" dt="2023-11-28T09:56:56.742" v="1078"/>
          <ac:picMkLst>
            <pc:docMk/>
            <pc:sldMk cId="808833130" sldId="838842068"/>
            <ac:picMk id="10" creationId="{95288D9E-A27E-26E9-CDCB-64E70DBA40E4}"/>
          </ac:picMkLst>
        </pc:picChg>
        <pc:picChg chg="add mod">
          <ac:chgData name="Deanna Isbister" userId="f2301c89-ad64-4618-9b31-cf111ce9e6c4" providerId="ADAL" clId="{7A8066EE-F3A3-496A-B8D0-F2FB9965BB71}" dt="2023-11-29T00:15:02.628" v="1163" actId="1076"/>
          <ac:picMkLst>
            <pc:docMk/>
            <pc:sldMk cId="808833130" sldId="838842068"/>
            <ac:picMk id="11" creationId="{FDE6FBBB-8516-95A0-68B0-A056C4236A3A}"/>
          </ac:picMkLst>
        </pc:picChg>
        <pc:picChg chg="mod">
          <ac:chgData name="Deanna Isbister" userId="f2301c89-ad64-4618-9b31-cf111ce9e6c4" providerId="ADAL" clId="{7A8066EE-F3A3-496A-B8D0-F2FB9965BB71}" dt="2023-11-28T09:38:04.723" v="647" actId="14100"/>
          <ac:picMkLst>
            <pc:docMk/>
            <pc:sldMk cId="808833130" sldId="838842068"/>
            <ac:picMk id="12" creationId="{94C5AFA9-C0AD-ED57-90C2-EA0BEBA3BBE2}"/>
          </ac:picMkLst>
        </pc:picChg>
        <pc:picChg chg="del mod">
          <ac:chgData name="Deanna Isbister" userId="f2301c89-ad64-4618-9b31-cf111ce9e6c4" providerId="ADAL" clId="{7A8066EE-F3A3-496A-B8D0-F2FB9965BB71}" dt="2023-11-28T08:48:23.611" v="350" actId="478"/>
          <ac:picMkLst>
            <pc:docMk/>
            <pc:sldMk cId="808833130" sldId="838842068"/>
            <ac:picMk id="13" creationId="{9B0199D3-0CF4-7BDF-7666-BAB9AEBA342A}"/>
          </ac:picMkLst>
        </pc:picChg>
        <pc:picChg chg="del">
          <ac:chgData name="Deanna Isbister" userId="f2301c89-ad64-4618-9b31-cf111ce9e6c4" providerId="ADAL" clId="{7A8066EE-F3A3-496A-B8D0-F2FB9965BB71}" dt="2023-11-28T08:49:34.094" v="367" actId="478"/>
          <ac:picMkLst>
            <pc:docMk/>
            <pc:sldMk cId="808833130" sldId="838842068"/>
            <ac:picMk id="16" creationId="{7488B688-ABDA-3C15-91F1-FC135A886E4B}"/>
          </ac:picMkLst>
        </pc:picChg>
        <pc:picChg chg="del mod">
          <ac:chgData name="Deanna Isbister" userId="f2301c89-ad64-4618-9b31-cf111ce9e6c4" providerId="ADAL" clId="{7A8066EE-F3A3-496A-B8D0-F2FB9965BB71}" dt="2023-11-28T09:51:27.076" v="981" actId="478"/>
          <ac:picMkLst>
            <pc:docMk/>
            <pc:sldMk cId="808833130" sldId="838842068"/>
            <ac:picMk id="18" creationId="{8920B9F4-8ADA-475E-A205-D93853A1FC29}"/>
          </ac:picMkLst>
        </pc:picChg>
        <pc:picChg chg="del mod">
          <ac:chgData name="Deanna Isbister" userId="f2301c89-ad64-4618-9b31-cf111ce9e6c4" providerId="ADAL" clId="{7A8066EE-F3A3-496A-B8D0-F2FB9965BB71}" dt="2023-11-28T08:49:05.672" v="360" actId="478"/>
          <ac:picMkLst>
            <pc:docMk/>
            <pc:sldMk cId="808833130" sldId="838842068"/>
            <ac:picMk id="21" creationId="{B39A790B-245E-EDB0-3505-005166E9A5DF}"/>
          </ac:picMkLst>
        </pc:picChg>
        <pc:picChg chg="mod">
          <ac:chgData name="Deanna Isbister" userId="f2301c89-ad64-4618-9b31-cf111ce9e6c4" providerId="ADAL" clId="{7A8066EE-F3A3-496A-B8D0-F2FB9965BB71}" dt="2023-11-28T08:49:22.874" v="365" actId="1076"/>
          <ac:picMkLst>
            <pc:docMk/>
            <pc:sldMk cId="808833130" sldId="838842068"/>
            <ac:picMk id="22" creationId="{BBC92CC3-5EE9-38B0-DF8E-8CC168EEDE06}"/>
          </ac:picMkLst>
        </pc:picChg>
        <pc:picChg chg="del">
          <ac:chgData name="Deanna Isbister" userId="f2301c89-ad64-4618-9b31-cf111ce9e6c4" providerId="ADAL" clId="{7A8066EE-F3A3-496A-B8D0-F2FB9965BB71}" dt="2023-11-28T08:46:44.561" v="326" actId="478"/>
          <ac:picMkLst>
            <pc:docMk/>
            <pc:sldMk cId="808833130" sldId="838842068"/>
            <ac:picMk id="2052" creationId="{7A356E6F-B70B-4087-C649-0BF206BA19E5}"/>
          </ac:picMkLst>
        </pc:picChg>
      </pc:sldChg>
      <pc:sldChg chg="addSp delSp modSp mod">
        <pc:chgData name="Deanna Isbister" userId="f2301c89-ad64-4618-9b31-cf111ce9e6c4" providerId="ADAL" clId="{7A8066EE-F3A3-496A-B8D0-F2FB9965BB71}" dt="2023-11-29T00:12:31.310" v="1157" actId="1037"/>
        <pc:sldMkLst>
          <pc:docMk/>
          <pc:sldMk cId="2106215563" sldId="838842071"/>
        </pc:sldMkLst>
        <pc:spChg chg="mod">
          <ac:chgData name="Deanna Isbister" userId="f2301c89-ad64-4618-9b31-cf111ce9e6c4" providerId="ADAL" clId="{7A8066EE-F3A3-496A-B8D0-F2FB9965BB71}" dt="2023-11-28T10:00:03.668" v="1127" actId="1076"/>
          <ac:spMkLst>
            <pc:docMk/>
            <pc:sldMk cId="2106215563" sldId="838842071"/>
            <ac:spMk id="8" creationId="{6AE0599E-8010-5CA4-1B8A-4E5C2CD3E5F2}"/>
          </ac:spMkLst>
        </pc:spChg>
        <pc:spChg chg="mod">
          <ac:chgData name="Deanna Isbister" userId="f2301c89-ad64-4618-9b31-cf111ce9e6c4" providerId="ADAL" clId="{7A8066EE-F3A3-496A-B8D0-F2FB9965BB71}" dt="2023-11-28T10:00:19.795" v="1129" actId="1076"/>
          <ac:spMkLst>
            <pc:docMk/>
            <pc:sldMk cId="2106215563" sldId="838842071"/>
            <ac:spMk id="11" creationId="{3DD620E8-EC44-3BB9-11CB-A85405988484}"/>
          </ac:spMkLst>
        </pc:spChg>
        <pc:picChg chg="del">
          <ac:chgData name="Deanna Isbister" userId="f2301c89-ad64-4618-9b31-cf111ce9e6c4" providerId="ADAL" clId="{7A8066EE-F3A3-496A-B8D0-F2FB9965BB71}" dt="2023-11-29T00:11:37.995" v="1146" actId="478"/>
          <ac:picMkLst>
            <pc:docMk/>
            <pc:sldMk cId="2106215563" sldId="838842071"/>
            <ac:picMk id="2" creationId="{09B335AF-9A95-14EF-66B9-6765157C1E70}"/>
          </ac:picMkLst>
        </pc:picChg>
        <pc:picChg chg="add mod modCrop">
          <ac:chgData name="Deanna Isbister" userId="f2301c89-ad64-4618-9b31-cf111ce9e6c4" providerId="ADAL" clId="{7A8066EE-F3A3-496A-B8D0-F2FB9965BB71}" dt="2023-11-29T00:12:31.310" v="1157" actId="1037"/>
          <ac:picMkLst>
            <pc:docMk/>
            <pc:sldMk cId="2106215563" sldId="838842071"/>
            <ac:picMk id="6" creationId="{BBF0288E-4F3A-3CA4-A6CB-666609095894}"/>
          </ac:picMkLst>
        </pc:picChg>
        <pc:picChg chg="del">
          <ac:chgData name="Deanna Isbister" userId="f2301c89-ad64-4618-9b31-cf111ce9e6c4" providerId="ADAL" clId="{7A8066EE-F3A3-496A-B8D0-F2FB9965BB71}" dt="2023-11-28T09:58:23.557" v="1083" actId="478"/>
          <ac:picMkLst>
            <pc:docMk/>
            <pc:sldMk cId="2106215563" sldId="838842071"/>
            <ac:picMk id="5128" creationId="{5DA0C939-F710-099B-C3E3-3203FD5E5690}"/>
          </ac:picMkLst>
        </pc:picChg>
      </pc:sldChg>
      <pc:sldChg chg="modSp mod ord">
        <pc:chgData name="Deanna Isbister" userId="f2301c89-ad64-4618-9b31-cf111ce9e6c4" providerId="ADAL" clId="{7A8066EE-F3A3-496A-B8D0-F2FB9965BB71}" dt="2023-11-28T08:44:27.919" v="321" actId="27636"/>
        <pc:sldMkLst>
          <pc:docMk/>
          <pc:sldMk cId="1696524288" sldId="838842072"/>
        </pc:sldMkLst>
        <pc:spChg chg="mod">
          <ac:chgData name="Deanna Isbister" userId="f2301c89-ad64-4618-9b31-cf111ce9e6c4" providerId="ADAL" clId="{7A8066EE-F3A3-496A-B8D0-F2FB9965BB71}" dt="2023-11-28T08:44:27.919" v="321" actId="27636"/>
          <ac:spMkLst>
            <pc:docMk/>
            <pc:sldMk cId="1696524288" sldId="838842072"/>
            <ac:spMk id="8" creationId="{4BD8E1FF-8E8A-8F8B-938B-45C8BD663592}"/>
          </ac:spMkLst>
        </pc:spChg>
      </pc:sldChg>
      <pc:sldChg chg="del">
        <pc:chgData name="Deanna Isbister" userId="f2301c89-ad64-4618-9b31-cf111ce9e6c4" providerId="ADAL" clId="{7A8066EE-F3A3-496A-B8D0-F2FB9965BB71}" dt="2023-11-28T09:54:35.376" v="1070" actId="47"/>
        <pc:sldMkLst>
          <pc:docMk/>
          <pc:sldMk cId="2924574186" sldId="838842073"/>
        </pc:sldMkLst>
      </pc:sldChg>
      <pc:sldChg chg="del">
        <pc:chgData name="Deanna Isbister" userId="f2301c89-ad64-4618-9b31-cf111ce9e6c4" providerId="ADAL" clId="{7A8066EE-F3A3-496A-B8D0-F2FB9965BB71}" dt="2023-11-28T08:52:46.621" v="380" actId="47"/>
        <pc:sldMkLst>
          <pc:docMk/>
          <pc:sldMk cId="680268729" sldId="838842077"/>
        </pc:sldMkLst>
      </pc:sldChg>
      <pc:sldChg chg="del">
        <pc:chgData name="Deanna Isbister" userId="f2301c89-ad64-4618-9b31-cf111ce9e6c4" providerId="ADAL" clId="{7A8066EE-F3A3-496A-B8D0-F2FB9965BB71}" dt="2023-11-28T08:57:37.961" v="404" actId="47"/>
        <pc:sldMkLst>
          <pc:docMk/>
          <pc:sldMk cId="3300155383" sldId="838842078"/>
        </pc:sldMkLst>
      </pc:sldChg>
      <pc:sldChg chg="addSp delSp modSp del mod ord">
        <pc:chgData name="Deanna Isbister" userId="f2301c89-ad64-4618-9b31-cf111ce9e6c4" providerId="ADAL" clId="{7A8066EE-F3A3-496A-B8D0-F2FB9965BB71}" dt="2023-11-28T09:24:28.146" v="628" actId="47"/>
        <pc:sldMkLst>
          <pc:docMk/>
          <pc:sldMk cId="2754205796" sldId="838842079"/>
        </pc:sldMkLst>
        <pc:spChg chg="add del">
          <ac:chgData name="Deanna Isbister" userId="f2301c89-ad64-4618-9b31-cf111ce9e6c4" providerId="ADAL" clId="{7A8066EE-F3A3-496A-B8D0-F2FB9965BB71}" dt="2023-11-28T09:07:22.647" v="463" actId="478"/>
          <ac:spMkLst>
            <pc:docMk/>
            <pc:sldMk cId="2754205796" sldId="838842079"/>
            <ac:spMk id="2" creationId="{C54E850A-E4CA-8857-9497-C1E944DC81F1}"/>
          </ac:spMkLst>
        </pc:spChg>
        <pc:picChg chg="add del mod">
          <ac:chgData name="Deanna Isbister" userId="f2301c89-ad64-4618-9b31-cf111ce9e6c4" providerId="ADAL" clId="{7A8066EE-F3A3-496A-B8D0-F2FB9965BB71}" dt="2023-11-28T09:08:34.438" v="478" actId="1076"/>
          <ac:picMkLst>
            <pc:docMk/>
            <pc:sldMk cId="2754205796" sldId="838842079"/>
            <ac:picMk id="3" creationId="{BA4E9D1E-77F6-0398-277A-0912A31B0DE6}"/>
          </ac:picMkLst>
        </pc:picChg>
        <pc:picChg chg="mod">
          <ac:chgData name="Deanna Isbister" userId="f2301c89-ad64-4618-9b31-cf111ce9e6c4" providerId="ADAL" clId="{7A8066EE-F3A3-496A-B8D0-F2FB9965BB71}" dt="2023-11-28T09:08:00.661" v="469" actId="14100"/>
          <ac:picMkLst>
            <pc:docMk/>
            <pc:sldMk cId="2754205796" sldId="838842079"/>
            <ac:picMk id="5" creationId="{84CD4699-294D-9390-515D-CFD9F6710957}"/>
          </ac:picMkLst>
        </pc:picChg>
        <pc:picChg chg="mod">
          <ac:chgData name="Deanna Isbister" userId="f2301c89-ad64-4618-9b31-cf111ce9e6c4" providerId="ADAL" clId="{7A8066EE-F3A3-496A-B8D0-F2FB9965BB71}" dt="2023-11-28T09:07:42.278" v="467" actId="1076"/>
          <ac:picMkLst>
            <pc:docMk/>
            <pc:sldMk cId="2754205796" sldId="838842079"/>
            <ac:picMk id="12" creationId="{B7FA08C7-A083-04D1-D65A-04EA9BE2FCBD}"/>
          </ac:picMkLst>
        </pc:picChg>
      </pc:sldChg>
      <pc:sldChg chg="addSp delSp modSp add del mod">
        <pc:chgData name="Deanna Isbister" userId="f2301c89-ad64-4618-9b31-cf111ce9e6c4" providerId="ADAL" clId="{7A8066EE-F3A3-496A-B8D0-F2FB9965BB71}" dt="2023-11-28T05:32:19.149" v="120" actId="47"/>
        <pc:sldMkLst>
          <pc:docMk/>
          <pc:sldMk cId="1688350243" sldId="838842080"/>
        </pc:sldMkLst>
        <pc:spChg chg="add mod">
          <ac:chgData name="Deanna Isbister" userId="f2301c89-ad64-4618-9b31-cf111ce9e6c4" providerId="ADAL" clId="{7A8066EE-F3A3-496A-B8D0-F2FB9965BB71}" dt="2023-11-28T05:27:06.061" v="76"/>
          <ac:spMkLst>
            <pc:docMk/>
            <pc:sldMk cId="1688350243" sldId="838842080"/>
            <ac:spMk id="4" creationId="{E233132D-4A60-44AD-CB1B-F4BA84DAC924}"/>
          </ac:spMkLst>
        </pc:spChg>
        <pc:spChg chg="del">
          <ac:chgData name="Deanna Isbister" userId="f2301c89-ad64-4618-9b31-cf111ce9e6c4" providerId="ADAL" clId="{7A8066EE-F3A3-496A-B8D0-F2FB9965BB71}" dt="2023-11-28T05:27:08.941" v="77" actId="478"/>
          <ac:spMkLst>
            <pc:docMk/>
            <pc:sldMk cId="1688350243" sldId="838842080"/>
            <ac:spMk id="7" creationId="{6471350B-C98D-67B0-8A4B-4752EC307C5B}"/>
          </ac:spMkLst>
        </pc:spChg>
        <pc:spChg chg="add mod">
          <ac:chgData name="Deanna Isbister" userId="f2301c89-ad64-4618-9b31-cf111ce9e6c4" providerId="ADAL" clId="{7A8066EE-F3A3-496A-B8D0-F2FB9965BB71}" dt="2023-11-28T05:27:57.144" v="112" actId="255"/>
          <ac:spMkLst>
            <pc:docMk/>
            <pc:sldMk cId="1688350243" sldId="838842080"/>
            <ac:spMk id="8" creationId="{3015642C-9B92-E7D3-8B42-1E3321C60CA0}"/>
          </ac:spMkLst>
        </pc:spChg>
      </pc:sldChg>
      <pc:sldChg chg="modSp add del mod">
        <pc:chgData name="Deanna Isbister" userId="f2301c89-ad64-4618-9b31-cf111ce9e6c4" providerId="ADAL" clId="{7A8066EE-F3A3-496A-B8D0-F2FB9965BB71}" dt="2023-11-28T05:35:21.106" v="225" actId="1076"/>
        <pc:sldMkLst>
          <pc:docMk/>
          <pc:sldMk cId="2634495433" sldId="838842080"/>
        </pc:sldMkLst>
        <pc:spChg chg="mod">
          <ac:chgData name="Deanna Isbister" userId="f2301c89-ad64-4618-9b31-cf111ce9e6c4" providerId="ADAL" clId="{7A8066EE-F3A3-496A-B8D0-F2FB9965BB71}" dt="2023-11-28T05:35:06.286" v="223" actId="1076"/>
          <ac:spMkLst>
            <pc:docMk/>
            <pc:sldMk cId="2634495433" sldId="838842080"/>
            <ac:spMk id="5" creationId="{9AE11870-9CD4-4F1D-BA2B-E4F3E65A40F8}"/>
          </ac:spMkLst>
        </pc:spChg>
        <pc:spChg chg="mod">
          <ac:chgData name="Deanna Isbister" userId="f2301c89-ad64-4618-9b31-cf111ce9e6c4" providerId="ADAL" clId="{7A8066EE-F3A3-496A-B8D0-F2FB9965BB71}" dt="2023-11-28T05:35:21.106" v="225" actId="1076"/>
          <ac:spMkLst>
            <pc:docMk/>
            <pc:sldMk cId="2634495433" sldId="838842080"/>
            <ac:spMk id="7" creationId="{6471350B-C98D-67B0-8A4B-4752EC307C5B}"/>
          </ac:spMkLst>
        </pc:spChg>
      </pc:sldChg>
      <pc:sldChg chg="add del setBg">
        <pc:chgData name="Deanna Isbister" userId="f2301c89-ad64-4618-9b31-cf111ce9e6c4" providerId="ADAL" clId="{7A8066EE-F3A3-496A-B8D0-F2FB9965BB71}" dt="2023-11-28T05:33:45.997" v="202"/>
        <pc:sldMkLst>
          <pc:docMk/>
          <pc:sldMk cId="2740355552" sldId="838842080"/>
        </pc:sldMkLst>
      </pc:sldChg>
      <pc:sldChg chg="add del setBg">
        <pc:chgData name="Deanna Isbister" userId="f2301c89-ad64-4618-9b31-cf111ce9e6c4" providerId="ADAL" clId="{7A8066EE-F3A3-496A-B8D0-F2FB9965BB71}" dt="2023-11-28T05:26:50.424" v="74"/>
        <pc:sldMkLst>
          <pc:docMk/>
          <pc:sldMk cId="3660282593" sldId="838842080"/>
        </pc:sldMkLst>
      </pc:sldChg>
      <pc:sldChg chg="addSp delSp modSp new del mod setBg setClrOvrMap">
        <pc:chgData name="Deanna Isbister" userId="f2301c89-ad64-4618-9b31-cf111ce9e6c4" providerId="ADAL" clId="{7A8066EE-F3A3-496A-B8D0-F2FB9965BB71}" dt="2023-11-28T09:45:09.568" v="780" actId="47"/>
        <pc:sldMkLst>
          <pc:docMk/>
          <pc:sldMk cId="2003079993" sldId="838842081"/>
        </pc:sldMkLst>
        <pc:spChg chg="add mod">
          <ac:chgData name="Deanna Isbister" userId="f2301c89-ad64-4618-9b31-cf111ce9e6c4" providerId="ADAL" clId="{7A8066EE-F3A3-496A-B8D0-F2FB9965BB71}" dt="2023-11-28T09:24:49.766" v="630" actId="255"/>
          <ac:spMkLst>
            <pc:docMk/>
            <pc:sldMk cId="2003079993" sldId="838842081"/>
            <ac:spMk id="9" creationId="{22C686B6-CF43-0490-D35A-15C75D5F8923}"/>
          </ac:spMkLst>
        </pc:spChg>
        <pc:spChg chg="add del mod">
          <ac:chgData name="Deanna Isbister" userId="f2301c89-ad64-4618-9b31-cf111ce9e6c4" providerId="ADAL" clId="{7A8066EE-F3A3-496A-B8D0-F2FB9965BB71}" dt="2023-11-28T09:22:05.366" v="621" actId="478"/>
          <ac:spMkLst>
            <pc:docMk/>
            <pc:sldMk cId="2003079993" sldId="838842081"/>
            <ac:spMk id="10" creationId="{2170C85B-5413-6EDE-657A-A98A7F11C9F9}"/>
          </ac:spMkLst>
        </pc:spChg>
        <pc:spChg chg="add del">
          <ac:chgData name="Deanna Isbister" userId="f2301c89-ad64-4618-9b31-cf111ce9e6c4" providerId="ADAL" clId="{7A8066EE-F3A3-496A-B8D0-F2FB9965BB71}" dt="2023-11-28T09:23:53.210" v="627" actId="26606"/>
          <ac:spMkLst>
            <pc:docMk/>
            <pc:sldMk cId="2003079993" sldId="838842081"/>
            <ac:spMk id="14" creationId="{5CB593EA-2F98-479F-B4C4-F366571FA64D}"/>
          </ac:spMkLst>
        </pc:spChg>
        <pc:spChg chg="add del">
          <ac:chgData name="Deanna Isbister" userId="f2301c89-ad64-4618-9b31-cf111ce9e6c4" providerId="ADAL" clId="{7A8066EE-F3A3-496A-B8D0-F2FB9965BB71}" dt="2023-11-28T09:23:53.210" v="627" actId="26606"/>
          <ac:spMkLst>
            <pc:docMk/>
            <pc:sldMk cId="2003079993" sldId="838842081"/>
            <ac:spMk id="16" creationId="{39BEB6D0-9E4E-4221-93D1-74ABECEE9EFC}"/>
          </ac:spMkLst>
        </pc:spChg>
        <pc:spChg chg="add">
          <ac:chgData name="Deanna Isbister" userId="f2301c89-ad64-4618-9b31-cf111ce9e6c4" providerId="ADAL" clId="{7A8066EE-F3A3-496A-B8D0-F2FB9965BB71}" dt="2023-11-28T09:23:53.210" v="627" actId="26606"/>
          <ac:spMkLst>
            <pc:docMk/>
            <pc:sldMk cId="2003079993" sldId="838842081"/>
            <ac:spMk id="21" creationId="{5CB593EA-2F98-479F-B4C4-F366571FA64D}"/>
          </ac:spMkLst>
        </pc:spChg>
        <pc:spChg chg="add">
          <ac:chgData name="Deanna Isbister" userId="f2301c89-ad64-4618-9b31-cf111ce9e6c4" providerId="ADAL" clId="{7A8066EE-F3A3-496A-B8D0-F2FB9965BB71}" dt="2023-11-28T09:23:53.210" v="627" actId="26606"/>
          <ac:spMkLst>
            <pc:docMk/>
            <pc:sldMk cId="2003079993" sldId="838842081"/>
            <ac:spMk id="23" creationId="{39BEB6D0-9E4E-4221-93D1-74ABECEE9EFC}"/>
          </ac:spMkLst>
        </pc:spChg>
        <pc:picChg chg="add mod ord">
          <ac:chgData name="Deanna Isbister" userId="f2301c89-ad64-4618-9b31-cf111ce9e6c4" providerId="ADAL" clId="{7A8066EE-F3A3-496A-B8D0-F2FB9965BB71}" dt="2023-11-28T09:23:53.210" v="626" actId="26606"/>
          <ac:picMkLst>
            <pc:docMk/>
            <pc:sldMk cId="2003079993" sldId="838842081"/>
            <ac:picMk id="3" creationId="{F3434EC1-6566-0A6B-2EB2-8B2E0AD81C81}"/>
          </ac:picMkLst>
        </pc:picChg>
        <pc:picChg chg="add mod ord">
          <ac:chgData name="Deanna Isbister" userId="f2301c89-ad64-4618-9b31-cf111ce9e6c4" providerId="ADAL" clId="{7A8066EE-F3A3-496A-B8D0-F2FB9965BB71}" dt="2023-11-28T09:23:53.210" v="626" actId="26606"/>
          <ac:picMkLst>
            <pc:docMk/>
            <pc:sldMk cId="2003079993" sldId="838842081"/>
            <ac:picMk id="4" creationId="{2F9AE517-C964-A241-17EE-E3CFD3065E46}"/>
          </ac:picMkLst>
        </pc:picChg>
        <pc:picChg chg="add mod">
          <ac:chgData name="Deanna Isbister" userId="f2301c89-ad64-4618-9b31-cf111ce9e6c4" providerId="ADAL" clId="{7A8066EE-F3A3-496A-B8D0-F2FB9965BB71}" dt="2023-11-28T09:23:53.210" v="626" actId="26606"/>
          <ac:picMkLst>
            <pc:docMk/>
            <pc:sldMk cId="2003079993" sldId="838842081"/>
            <ac:picMk id="5" creationId="{0FEF16DC-2016-FEEA-E25D-681FECB9D22C}"/>
          </ac:picMkLst>
        </pc:picChg>
        <pc:picChg chg="add mod ord">
          <ac:chgData name="Deanna Isbister" userId="f2301c89-ad64-4618-9b31-cf111ce9e6c4" providerId="ADAL" clId="{7A8066EE-F3A3-496A-B8D0-F2FB9965BB71}" dt="2023-11-28T09:23:53.210" v="626" actId="26606"/>
          <ac:picMkLst>
            <pc:docMk/>
            <pc:sldMk cId="2003079993" sldId="838842081"/>
            <ac:picMk id="6" creationId="{4483308F-14A3-1C69-8619-858295145220}"/>
          </ac:picMkLst>
        </pc:picChg>
        <pc:picChg chg="add mod">
          <ac:chgData name="Deanna Isbister" userId="f2301c89-ad64-4618-9b31-cf111ce9e6c4" providerId="ADAL" clId="{7A8066EE-F3A3-496A-B8D0-F2FB9965BB71}" dt="2023-11-28T09:23:53.210" v="626" actId="26606"/>
          <ac:picMkLst>
            <pc:docMk/>
            <pc:sldMk cId="2003079993" sldId="838842081"/>
            <ac:picMk id="7" creationId="{F7C63DDE-EAE7-56AB-2CF9-83B0CC27FAEB}"/>
          </ac:picMkLst>
        </pc:picChg>
        <pc:picChg chg="add mod ord">
          <ac:chgData name="Deanna Isbister" userId="f2301c89-ad64-4618-9b31-cf111ce9e6c4" providerId="ADAL" clId="{7A8066EE-F3A3-496A-B8D0-F2FB9965BB71}" dt="2023-11-28T09:23:53.210" v="626" actId="26606"/>
          <ac:picMkLst>
            <pc:docMk/>
            <pc:sldMk cId="2003079993" sldId="838842081"/>
            <ac:picMk id="8" creationId="{08D6827D-D5AB-E504-24DD-6733B6CE1595}"/>
          </ac:picMkLst>
        </pc:picChg>
      </pc:sldChg>
      <pc:sldChg chg="addSp modSp new modAnim">
        <pc:chgData name="Deanna Isbister" userId="f2301c89-ad64-4618-9b31-cf111ce9e6c4" providerId="ADAL" clId="{7A8066EE-F3A3-496A-B8D0-F2FB9965BB71}" dt="2023-11-29T00:01:27.019" v="1143"/>
        <pc:sldMkLst>
          <pc:docMk/>
          <pc:sldMk cId="3000112203" sldId="838842081"/>
        </pc:sldMkLst>
        <pc:picChg chg="add mod">
          <ac:chgData name="Deanna Isbister" userId="f2301c89-ad64-4618-9b31-cf111ce9e6c4" providerId="ADAL" clId="{7A8066EE-F3A3-496A-B8D0-F2FB9965BB71}" dt="2023-11-29T00:01:01.201" v="1141"/>
          <ac:picMkLst>
            <pc:docMk/>
            <pc:sldMk cId="3000112203" sldId="838842081"/>
            <ac:picMk id="2" creationId="{D9CEFD35-D64E-5CAA-6441-613692B229D8}"/>
          </ac:picMkLst>
        </pc:picChg>
      </pc:sldChg>
      <pc:sldChg chg="new del">
        <pc:chgData name="Deanna Isbister" userId="f2301c89-ad64-4618-9b31-cf111ce9e6c4" providerId="ADAL" clId="{7A8066EE-F3A3-496A-B8D0-F2FB9965BB71}" dt="2023-11-28T08:56:40.878" v="401" actId="47"/>
        <pc:sldMkLst>
          <pc:docMk/>
          <pc:sldMk cId="3104683898" sldId="838842081"/>
        </pc:sldMkLst>
      </pc:sldChg>
      <pc:sldChg chg="new del">
        <pc:chgData name="Deanna Isbister" userId="f2301c89-ad64-4618-9b31-cf111ce9e6c4" providerId="ADAL" clId="{7A8066EE-F3A3-496A-B8D0-F2FB9965BB71}" dt="2023-11-29T00:28:15.901" v="1250" actId="47"/>
        <pc:sldMkLst>
          <pc:docMk/>
          <pc:sldMk cId="89822996" sldId="838842082"/>
        </pc:sldMkLst>
      </pc:sldChg>
      <pc:sldChg chg="addSp delSp modSp new del mod">
        <pc:chgData name="Deanna Isbister" userId="f2301c89-ad64-4618-9b31-cf111ce9e6c4" providerId="ADAL" clId="{7A8066EE-F3A3-496A-B8D0-F2FB9965BB71}" dt="2023-11-28T23:56:54.818" v="1139" actId="47"/>
        <pc:sldMkLst>
          <pc:docMk/>
          <pc:sldMk cId="897389086" sldId="838842082"/>
        </pc:sldMkLst>
        <pc:spChg chg="add del mod">
          <ac:chgData name="Deanna Isbister" userId="f2301c89-ad64-4618-9b31-cf111ce9e6c4" providerId="ADAL" clId="{7A8066EE-F3A3-496A-B8D0-F2FB9965BB71}" dt="2023-11-28T09:40:20.671" v="659"/>
          <ac:spMkLst>
            <pc:docMk/>
            <pc:sldMk cId="897389086" sldId="838842082"/>
            <ac:spMk id="14" creationId="{132807E2-A853-5AB6-1740-9F3B29A34CC3}"/>
          </ac:spMkLst>
        </pc:spChg>
        <pc:spChg chg="add del mod">
          <ac:chgData name="Deanna Isbister" userId="f2301c89-ad64-4618-9b31-cf111ce9e6c4" providerId="ADAL" clId="{7A8066EE-F3A3-496A-B8D0-F2FB9965BB71}" dt="2023-11-28T09:48:33.411" v="980" actId="20577"/>
          <ac:spMkLst>
            <pc:docMk/>
            <pc:sldMk cId="897389086" sldId="838842082"/>
            <ac:spMk id="15" creationId="{083B4CCA-F04D-0051-C045-99CFC1C70403}"/>
          </ac:spMkLst>
        </pc:spChg>
        <pc:picChg chg="add del mod">
          <ac:chgData name="Deanna Isbister" userId="f2301c89-ad64-4618-9b31-cf111ce9e6c4" providerId="ADAL" clId="{7A8066EE-F3A3-496A-B8D0-F2FB9965BB71}" dt="2023-11-28T09:39:57.393" v="656"/>
          <ac:picMkLst>
            <pc:docMk/>
            <pc:sldMk cId="897389086" sldId="838842082"/>
            <ac:picMk id="2" creationId="{5D5651D9-8E44-AB1F-0ACD-A5F1849276E5}"/>
          </ac:picMkLst>
        </pc:picChg>
        <pc:picChg chg="add del mod">
          <ac:chgData name="Deanna Isbister" userId="f2301c89-ad64-4618-9b31-cf111ce9e6c4" providerId="ADAL" clId="{7A8066EE-F3A3-496A-B8D0-F2FB9965BB71}" dt="2023-11-28T09:39:57.393" v="656"/>
          <ac:picMkLst>
            <pc:docMk/>
            <pc:sldMk cId="897389086" sldId="838842082"/>
            <ac:picMk id="3" creationId="{0C14D62A-71B1-A2D1-59D7-857AA0A81220}"/>
          </ac:picMkLst>
        </pc:picChg>
        <pc:picChg chg="add del mod">
          <ac:chgData name="Deanna Isbister" userId="f2301c89-ad64-4618-9b31-cf111ce9e6c4" providerId="ADAL" clId="{7A8066EE-F3A3-496A-B8D0-F2FB9965BB71}" dt="2023-11-28T09:39:57.393" v="656"/>
          <ac:picMkLst>
            <pc:docMk/>
            <pc:sldMk cId="897389086" sldId="838842082"/>
            <ac:picMk id="4" creationId="{2B3C0CFC-A61E-AA23-1E89-DC5B768DA821}"/>
          </ac:picMkLst>
        </pc:picChg>
        <pc:picChg chg="add del mod">
          <ac:chgData name="Deanna Isbister" userId="f2301c89-ad64-4618-9b31-cf111ce9e6c4" providerId="ADAL" clId="{7A8066EE-F3A3-496A-B8D0-F2FB9965BB71}" dt="2023-11-28T09:39:57.393" v="656"/>
          <ac:picMkLst>
            <pc:docMk/>
            <pc:sldMk cId="897389086" sldId="838842082"/>
            <ac:picMk id="5" creationId="{D387DDAC-757A-8F4B-986E-EE359D8687DD}"/>
          </ac:picMkLst>
        </pc:picChg>
        <pc:picChg chg="add del mod">
          <ac:chgData name="Deanna Isbister" userId="f2301c89-ad64-4618-9b31-cf111ce9e6c4" providerId="ADAL" clId="{7A8066EE-F3A3-496A-B8D0-F2FB9965BB71}" dt="2023-11-28T09:39:57.393" v="656"/>
          <ac:picMkLst>
            <pc:docMk/>
            <pc:sldMk cId="897389086" sldId="838842082"/>
            <ac:picMk id="6" creationId="{A65C8C79-369E-1E20-D46B-31191F2C4753}"/>
          </ac:picMkLst>
        </pc:picChg>
        <pc:picChg chg="add del mod">
          <ac:chgData name="Deanna Isbister" userId="f2301c89-ad64-4618-9b31-cf111ce9e6c4" providerId="ADAL" clId="{7A8066EE-F3A3-496A-B8D0-F2FB9965BB71}" dt="2023-11-28T09:39:57.393" v="656"/>
          <ac:picMkLst>
            <pc:docMk/>
            <pc:sldMk cId="897389086" sldId="838842082"/>
            <ac:picMk id="7" creationId="{BBC3DDD8-1DDC-4B15-EA66-BA6654135FD6}"/>
          </ac:picMkLst>
        </pc:picChg>
        <pc:picChg chg="add mod">
          <ac:chgData name="Deanna Isbister" userId="f2301c89-ad64-4618-9b31-cf111ce9e6c4" providerId="ADAL" clId="{7A8066EE-F3A3-496A-B8D0-F2FB9965BB71}" dt="2023-11-28T09:39:57.407" v="657"/>
          <ac:picMkLst>
            <pc:docMk/>
            <pc:sldMk cId="897389086" sldId="838842082"/>
            <ac:picMk id="8" creationId="{F07EF391-6F70-3A1B-9065-B8E85195DC29}"/>
          </ac:picMkLst>
        </pc:picChg>
        <pc:picChg chg="add mod">
          <ac:chgData name="Deanna Isbister" userId="f2301c89-ad64-4618-9b31-cf111ce9e6c4" providerId="ADAL" clId="{7A8066EE-F3A3-496A-B8D0-F2FB9965BB71}" dt="2023-11-28T09:39:57.407" v="657"/>
          <ac:picMkLst>
            <pc:docMk/>
            <pc:sldMk cId="897389086" sldId="838842082"/>
            <ac:picMk id="9" creationId="{807C5E4E-15E6-E6E8-CF76-E07295B94714}"/>
          </ac:picMkLst>
        </pc:picChg>
        <pc:picChg chg="add mod">
          <ac:chgData name="Deanna Isbister" userId="f2301c89-ad64-4618-9b31-cf111ce9e6c4" providerId="ADAL" clId="{7A8066EE-F3A3-496A-B8D0-F2FB9965BB71}" dt="2023-11-28T09:39:57.407" v="657"/>
          <ac:picMkLst>
            <pc:docMk/>
            <pc:sldMk cId="897389086" sldId="838842082"/>
            <ac:picMk id="10" creationId="{D7B4199D-5170-290E-2057-EEA07005B7D9}"/>
          </ac:picMkLst>
        </pc:picChg>
        <pc:picChg chg="add mod">
          <ac:chgData name="Deanna Isbister" userId="f2301c89-ad64-4618-9b31-cf111ce9e6c4" providerId="ADAL" clId="{7A8066EE-F3A3-496A-B8D0-F2FB9965BB71}" dt="2023-11-28T09:39:57.407" v="657"/>
          <ac:picMkLst>
            <pc:docMk/>
            <pc:sldMk cId="897389086" sldId="838842082"/>
            <ac:picMk id="11" creationId="{744BE048-C62F-269F-89F0-A2A94B471466}"/>
          </ac:picMkLst>
        </pc:picChg>
        <pc:picChg chg="add mod">
          <ac:chgData name="Deanna Isbister" userId="f2301c89-ad64-4618-9b31-cf111ce9e6c4" providerId="ADAL" clId="{7A8066EE-F3A3-496A-B8D0-F2FB9965BB71}" dt="2023-11-28T09:39:57.407" v="657"/>
          <ac:picMkLst>
            <pc:docMk/>
            <pc:sldMk cId="897389086" sldId="838842082"/>
            <ac:picMk id="12" creationId="{B815B022-0BC8-ED79-6BB6-3C111B914079}"/>
          </ac:picMkLst>
        </pc:picChg>
        <pc:picChg chg="add mod">
          <ac:chgData name="Deanna Isbister" userId="f2301c89-ad64-4618-9b31-cf111ce9e6c4" providerId="ADAL" clId="{7A8066EE-F3A3-496A-B8D0-F2FB9965BB71}" dt="2023-11-28T09:39:57.407" v="657"/>
          <ac:picMkLst>
            <pc:docMk/>
            <pc:sldMk cId="897389086" sldId="838842082"/>
            <ac:picMk id="13" creationId="{34DE68BC-2A60-1E59-072B-401D8F89E3C0}"/>
          </ac:picMkLst>
        </pc:picChg>
      </pc:sldChg>
      <pc:sldMasterChg chg="del delSldLayout">
        <pc:chgData name="Deanna Isbister" userId="f2301c89-ad64-4618-9b31-cf111ce9e6c4" providerId="ADAL" clId="{7A8066EE-F3A3-496A-B8D0-F2FB9965BB71}" dt="2023-11-28T09:25:37.830" v="633" actId="47"/>
        <pc:sldMasterMkLst>
          <pc:docMk/>
          <pc:sldMasterMk cId="19632901" sldId="2147483732"/>
        </pc:sldMasterMkLst>
        <pc:sldLayoutChg chg="del">
          <pc:chgData name="Deanna Isbister" userId="f2301c89-ad64-4618-9b31-cf111ce9e6c4" providerId="ADAL" clId="{7A8066EE-F3A3-496A-B8D0-F2FB9965BB71}" dt="2023-11-28T09:25:37.830" v="633" actId="47"/>
          <pc:sldLayoutMkLst>
            <pc:docMk/>
            <pc:sldMasterMk cId="19632901" sldId="2147483732"/>
            <pc:sldLayoutMk cId="2000837215" sldId="2147483733"/>
          </pc:sldLayoutMkLst>
        </pc:sldLayoutChg>
        <pc:sldLayoutChg chg="del">
          <pc:chgData name="Deanna Isbister" userId="f2301c89-ad64-4618-9b31-cf111ce9e6c4" providerId="ADAL" clId="{7A8066EE-F3A3-496A-B8D0-F2FB9965BB71}" dt="2023-11-28T09:25:37.830" v="633" actId="47"/>
          <pc:sldLayoutMkLst>
            <pc:docMk/>
            <pc:sldMasterMk cId="19632901" sldId="2147483732"/>
            <pc:sldLayoutMk cId="3480132596" sldId="2147483734"/>
          </pc:sldLayoutMkLst>
        </pc:sldLayoutChg>
        <pc:sldLayoutChg chg="del">
          <pc:chgData name="Deanna Isbister" userId="f2301c89-ad64-4618-9b31-cf111ce9e6c4" providerId="ADAL" clId="{7A8066EE-F3A3-496A-B8D0-F2FB9965BB71}" dt="2023-11-28T09:25:37.830" v="633" actId="47"/>
          <pc:sldLayoutMkLst>
            <pc:docMk/>
            <pc:sldMasterMk cId="19632901" sldId="2147483732"/>
            <pc:sldLayoutMk cId="2944229559" sldId="2147483735"/>
          </pc:sldLayoutMkLst>
        </pc:sldLayoutChg>
        <pc:sldLayoutChg chg="del">
          <pc:chgData name="Deanna Isbister" userId="f2301c89-ad64-4618-9b31-cf111ce9e6c4" providerId="ADAL" clId="{7A8066EE-F3A3-496A-B8D0-F2FB9965BB71}" dt="2023-11-28T09:25:37.830" v="633" actId="47"/>
          <pc:sldLayoutMkLst>
            <pc:docMk/>
            <pc:sldMasterMk cId="19632901" sldId="2147483732"/>
            <pc:sldLayoutMk cId="4005080203" sldId="2147483736"/>
          </pc:sldLayoutMkLst>
        </pc:sldLayoutChg>
        <pc:sldLayoutChg chg="del">
          <pc:chgData name="Deanna Isbister" userId="f2301c89-ad64-4618-9b31-cf111ce9e6c4" providerId="ADAL" clId="{7A8066EE-F3A3-496A-B8D0-F2FB9965BB71}" dt="2023-11-28T09:25:37.830" v="633" actId="47"/>
          <pc:sldLayoutMkLst>
            <pc:docMk/>
            <pc:sldMasterMk cId="19632901" sldId="2147483732"/>
            <pc:sldLayoutMk cId="3526110717" sldId="2147483737"/>
          </pc:sldLayoutMkLst>
        </pc:sldLayoutChg>
        <pc:sldLayoutChg chg="del">
          <pc:chgData name="Deanna Isbister" userId="f2301c89-ad64-4618-9b31-cf111ce9e6c4" providerId="ADAL" clId="{7A8066EE-F3A3-496A-B8D0-F2FB9965BB71}" dt="2023-11-28T09:25:37.830" v="633" actId="47"/>
          <pc:sldLayoutMkLst>
            <pc:docMk/>
            <pc:sldMasterMk cId="19632901" sldId="2147483732"/>
            <pc:sldLayoutMk cId="2009182023" sldId="2147483738"/>
          </pc:sldLayoutMkLst>
        </pc:sldLayoutChg>
        <pc:sldLayoutChg chg="del">
          <pc:chgData name="Deanna Isbister" userId="f2301c89-ad64-4618-9b31-cf111ce9e6c4" providerId="ADAL" clId="{7A8066EE-F3A3-496A-B8D0-F2FB9965BB71}" dt="2023-11-28T09:25:37.830" v="633" actId="47"/>
          <pc:sldLayoutMkLst>
            <pc:docMk/>
            <pc:sldMasterMk cId="19632901" sldId="2147483732"/>
            <pc:sldLayoutMk cId="3835791049" sldId="2147483739"/>
          </pc:sldLayoutMkLst>
        </pc:sldLayoutChg>
        <pc:sldLayoutChg chg="del">
          <pc:chgData name="Deanna Isbister" userId="f2301c89-ad64-4618-9b31-cf111ce9e6c4" providerId="ADAL" clId="{7A8066EE-F3A3-496A-B8D0-F2FB9965BB71}" dt="2023-11-28T09:25:37.830" v="633" actId="47"/>
          <pc:sldLayoutMkLst>
            <pc:docMk/>
            <pc:sldMasterMk cId="19632901" sldId="2147483732"/>
            <pc:sldLayoutMk cId="2792639115" sldId="2147483740"/>
          </pc:sldLayoutMkLst>
        </pc:sldLayoutChg>
        <pc:sldLayoutChg chg="del">
          <pc:chgData name="Deanna Isbister" userId="f2301c89-ad64-4618-9b31-cf111ce9e6c4" providerId="ADAL" clId="{7A8066EE-F3A3-496A-B8D0-F2FB9965BB71}" dt="2023-11-28T09:25:37.830" v="633" actId="47"/>
          <pc:sldLayoutMkLst>
            <pc:docMk/>
            <pc:sldMasterMk cId="19632901" sldId="2147483732"/>
            <pc:sldLayoutMk cId="3892440488" sldId="2147483741"/>
          </pc:sldLayoutMkLst>
        </pc:sldLayoutChg>
        <pc:sldLayoutChg chg="del">
          <pc:chgData name="Deanna Isbister" userId="f2301c89-ad64-4618-9b31-cf111ce9e6c4" providerId="ADAL" clId="{7A8066EE-F3A3-496A-B8D0-F2FB9965BB71}" dt="2023-11-28T09:25:37.830" v="633" actId="47"/>
          <pc:sldLayoutMkLst>
            <pc:docMk/>
            <pc:sldMasterMk cId="19632901" sldId="2147483732"/>
            <pc:sldLayoutMk cId="3072889981" sldId="2147483742"/>
          </pc:sldLayoutMkLst>
        </pc:sldLayoutChg>
        <pc:sldLayoutChg chg="del">
          <pc:chgData name="Deanna Isbister" userId="f2301c89-ad64-4618-9b31-cf111ce9e6c4" providerId="ADAL" clId="{7A8066EE-F3A3-496A-B8D0-F2FB9965BB71}" dt="2023-11-28T09:25:37.830" v="633" actId="47"/>
          <pc:sldLayoutMkLst>
            <pc:docMk/>
            <pc:sldMasterMk cId="19632901" sldId="2147483732"/>
            <pc:sldLayoutMk cId="3073919561" sldId="2147483743"/>
          </pc:sldLayoutMkLst>
        </pc:sldLayoutChg>
      </pc:sldMasterChg>
      <pc:sldMasterChg chg="del delSldLayout">
        <pc:chgData name="Deanna Isbister" userId="f2301c89-ad64-4618-9b31-cf111ce9e6c4" providerId="ADAL" clId="{7A8066EE-F3A3-496A-B8D0-F2FB9965BB71}" dt="2023-11-28T08:56:16.387" v="400" actId="47"/>
        <pc:sldMasterMkLst>
          <pc:docMk/>
          <pc:sldMasterMk cId="1218493961" sldId="2147483756"/>
        </pc:sldMasterMkLst>
        <pc:sldLayoutChg chg="del">
          <pc:chgData name="Deanna Isbister" userId="f2301c89-ad64-4618-9b31-cf111ce9e6c4" providerId="ADAL" clId="{7A8066EE-F3A3-496A-B8D0-F2FB9965BB71}" dt="2023-11-28T08:56:16.387" v="400" actId="47"/>
          <pc:sldLayoutMkLst>
            <pc:docMk/>
            <pc:sldMasterMk cId="1218493961" sldId="2147483756"/>
            <pc:sldLayoutMk cId="1616273993" sldId="2147483757"/>
          </pc:sldLayoutMkLst>
        </pc:sldLayoutChg>
        <pc:sldLayoutChg chg="del">
          <pc:chgData name="Deanna Isbister" userId="f2301c89-ad64-4618-9b31-cf111ce9e6c4" providerId="ADAL" clId="{7A8066EE-F3A3-496A-B8D0-F2FB9965BB71}" dt="2023-11-28T08:56:16.387" v="400" actId="47"/>
          <pc:sldLayoutMkLst>
            <pc:docMk/>
            <pc:sldMasterMk cId="1218493961" sldId="2147483756"/>
            <pc:sldLayoutMk cId="3996584580" sldId="2147483758"/>
          </pc:sldLayoutMkLst>
        </pc:sldLayoutChg>
        <pc:sldLayoutChg chg="del">
          <pc:chgData name="Deanna Isbister" userId="f2301c89-ad64-4618-9b31-cf111ce9e6c4" providerId="ADAL" clId="{7A8066EE-F3A3-496A-B8D0-F2FB9965BB71}" dt="2023-11-28T08:56:16.387" v="400" actId="47"/>
          <pc:sldLayoutMkLst>
            <pc:docMk/>
            <pc:sldMasterMk cId="1218493961" sldId="2147483756"/>
            <pc:sldLayoutMk cId="2134362453" sldId="2147483759"/>
          </pc:sldLayoutMkLst>
        </pc:sldLayoutChg>
        <pc:sldLayoutChg chg="del">
          <pc:chgData name="Deanna Isbister" userId="f2301c89-ad64-4618-9b31-cf111ce9e6c4" providerId="ADAL" clId="{7A8066EE-F3A3-496A-B8D0-F2FB9965BB71}" dt="2023-11-28T08:56:16.387" v="400" actId="47"/>
          <pc:sldLayoutMkLst>
            <pc:docMk/>
            <pc:sldMasterMk cId="1218493961" sldId="2147483756"/>
            <pc:sldLayoutMk cId="132776156" sldId="2147483760"/>
          </pc:sldLayoutMkLst>
        </pc:sldLayoutChg>
        <pc:sldLayoutChg chg="del">
          <pc:chgData name="Deanna Isbister" userId="f2301c89-ad64-4618-9b31-cf111ce9e6c4" providerId="ADAL" clId="{7A8066EE-F3A3-496A-B8D0-F2FB9965BB71}" dt="2023-11-28T08:56:16.387" v="400" actId="47"/>
          <pc:sldLayoutMkLst>
            <pc:docMk/>
            <pc:sldMasterMk cId="1218493961" sldId="2147483756"/>
            <pc:sldLayoutMk cId="3961615371" sldId="2147483761"/>
          </pc:sldLayoutMkLst>
        </pc:sldLayoutChg>
        <pc:sldLayoutChg chg="del">
          <pc:chgData name="Deanna Isbister" userId="f2301c89-ad64-4618-9b31-cf111ce9e6c4" providerId="ADAL" clId="{7A8066EE-F3A3-496A-B8D0-F2FB9965BB71}" dt="2023-11-28T08:56:16.387" v="400" actId="47"/>
          <pc:sldLayoutMkLst>
            <pc:docMk/>
            <pc:sldMasterMk cId="1218493961" sldId="2147483756"/>
            <pc:sldLayoutMk cId="1854573819" sldId="2147483762"/>
          </pc:sldLayoutMkLst>
        </pc:sldLayoutChg>
        <pc:sldLayoutChg chg="del">
          <pc:chgData name="Deanna Isbister" userId="f2301c89-ad64-4618-9b31-cf111ce9e6c4" providerId="ADAL" clId="{7A8066EE-F3A3-496A-B8D0-F2FB9965BB71}" dt="2023-11-28T08:56:16.387" v="400" actId="47"/>
          <pc:sldLayoutMkLst>
            <pc:docMk/>
            <pc:sldMasterMk cId="1218493961" sldId="2147483756"/>
            <pc:sldLayoutMk cId="1418529379" sldId="2147483763"/>
          </pc:sldLayoutMkLst>
        </pc:sldLayoutChg>
        <pc:sldLayoutChg chg="del">
          <pc:chgData name="Deanna Isbister" userId="f2301c89-ad64-4618-9b31-cf111ce9e6c4" providerId="ADAL" clId="{7A8066EE-F3A3-496A-B8D0-F2FB9965BB71}" dt="2023-11-28T08:56:16.387" v="400" actId="47"/>
          <pc:sldLayoutMkLst>
            <pc:docMk/>
            <pc:sldMasterMk cId="1218493961" sldId="2147483756"/>
            <pc:sldLayoutMk cId="495264708" sldId="2147483764"/>
          </pc:sldLayoutMkLst>
        </pc:sldLayoutChg>
        <pc:sldLayoutChg chg="del">
          <pc:chgData name="Deanna Isbister" userId="f2301c89-ad64-4618-9b31-cf111ce9e6c4" providerId="ADAL" clId="{7A8066EE-F3A3-496A-B8D0-F2FB9965BB71}" dt="2023-11-28T08:56:16.387" v="400" actId="47"/>
          <pc:sldLayoutMkLst>
            <pc:docMk/>
            <pc:sldMasterMk cId="1218493961" sldId="2147483756"/>
            <pc:sldLayoutMk cId="1940899765" sldId="2147483765"/>
          </pc:sldLayoutMkLst>
        </pc:sldLayoutChg>
        <pc:sldLayoutChg chg="del">
          <pc:chgData name="Deanna Isbister" userId="f2301c89-ad64-4618-9b31-cf111ce9e6c4" providerId="ADAL" clId="{7A8066EE-F3A3-496A-B8D0-F2FB9965BB71}" dt="2023-11-28T08:56:16.387" v="400" actId="47"/>
          <pc:sldLayoutMkLst>
            <pc:docMk/>
            <pc:sldMasterMk cId="1218493961" sldId="2147483756"/>
            <pc:sldLayoutMk cId="936915514" sldId="2147483766"/>
          </pc:sldLayoutMkLst>
        </pc:sldLayoutChg>
        <pc:sldLayoutChg chg="del">
          <pc:chgData name="Deanna Isbister" userId="f2301c89-ad64-4618-9b31-cf111ce9e6c4" providerId="ADAL" clId="{7A8066EE-F3A3-496A-B8D0-F2FB9965BB71}" dt="2023-11-28T08:56:16.387" v="400" actId="47"/>
          <pc:sldLayoutMkLst>
            <pc:docMk/>
            <pc:sldMasterMk cId="1218493961" sldId="2147483756"/>
            <pc:sldLayoutMk cId="1545865325" sldId="214748376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CA70ED-1762-43B9-BA70-57D0A76158A7}" type="datetimeFigureOut">
              <a:rPr lang="en-US" smtClean="0"/>
              <a:t>12/8/2023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CB8A9D-A234-452A-A9C9-01CD2A9754AA}" type="slidenum">
              <a:rPr lang="en-US" smtClean="0"/>
              <a:t>‹#›</a:t>
            </a:fld>
            <a:endParaRPr lang="en-US"/>
          </a:p>
        </p:txBody>
      </p:sp>
    </p:spTree>
    <p:extLst>
      <p:ext uri="{BB962C8B-B14F-4D97-AF65-F5344CB8AC3E}">
        <p14:creationId xmlns:p14="http://schemas.microsoft.com/office/powerpoint/2010/main" val="198531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island of Hawai</a:t>
            </a:r>
            <a:r>
              <a:rPr lang="en-US" dirty="0">
                <a:latin typeface="Calibri" panose="020F0502020204030204" pitchFamily="34" charset="0"/>
                <a:cs typeface="Calibri" panose="020F0502020204030204" pitchFamily="34" charset="0"/>
              </a:rPr>
              <a:t>'</a:t>
            </a:r>
            <a:r>
              <a:rPr lang="en-US" dirty="0"/>
              <a:t>i, the youngest and largest of the Hawaiian islands.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37372-AEAB-9546-B3BB-4BEAE09689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3148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CB8A9D-A234-452A-A9C9-01CD2A9754AA}" type="slidenum">
              <a:rPr lang="en-US" smtClean="0"/>
              <a:t>11</a:t>
            </a:fld>
            <a:endParaRPr lang="en-US"/>
          </a:p>
        </p:txBody>
      </p:sp>
    </p:spTree>
    <p:extLst>
      <p:ext uri="{BB962C8B-B14F-4D97-AF65-F5344CB8AC3E}">
        <p14:creationId xmlns:p14="http://schemas.microsoft.com/office/powerpoint/2010/main" val="2591902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CB8A9D-A234-452A-A9C9-01CD2A9754AA}" type="slidenum">
              <a:rPr lang="en-US" smtClean="0"/>
              <a:t>18</a:t>
            </a:fld>
            <a:endParaRPr lang="en-US"/>
          </a:p>
        </p:txBody>
      </p:sp>
    </p:spTree>
    <p:extLst>
      <p:ext uri="{BB962C8B-B14F-4D97-AF65-F5344CB8AC3E}">
        <p14:creationId xmlns:p14="http://schemas.microsoft.com/office/powerpoint/2010/main" val="1161629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Two airports to welcome our guests</a:t>
            </a:r>
          </a:p>
          <a:p>
            <a:r>
              <a:rPr lang="en-US" dirty="0"/>
              <a:t>- KOA for U.S. Domestic and International (including our seasonal Canada service)</a:t>
            </a:r>
          </a:p>
          <a:p>
            <a:r>
              <a:rPr lang="en-US" dirty="0"/>
              <a:t>- ITO currently services inter-island flights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37372-AEAB-9546-B3BB-4BEAE09689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9474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CB8A9D-A234-452A-A9C9-01CD2A9754AA}" type="slidenum">
              <a:rPr lang="en-US" smtClean="0"/>
              <a:t>4</a:t>
            </a:fld>
            <a:endParaRPr lang="en-US"/>
          </a:p>
        </p:txBody>
      </p:sp>
    </p:spTree>
    <p:extLst>
      <p:ext uri="{BB962C8B-B14F-4D97-AF65-F5344CB8AC3E}">
        <p14:creationId xmlns:p14="http://schemas.microsoft.com/office/powerpoint/2010/main" val="1403835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Hawaii Island is very diverse in climate.  Imagine being at the beach, looking up at </a:t>
            </a:r>
            <a:r>
              <a:rPr lang="en-US" dirty="0" err="1"/>
              <a:t>Maunakea</a:t>
            </a:r>
            <a:r>
              <a:rPr lang="en-US" dirty="0"/>
              <a:t> and seeing a snow-capped mountain or on the same day hiking through an arid desert region.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37372-AEAB-9546-B3BB-4BEAE09689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408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diverse climate offers diverse activities as well.   We are so many outdoor adventures that will help you connect with yourself and nature.  Ziplining through beautiful valleys and waterfalls.  Our ocean is our underground playground.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37372-AEAB-9546-B3BB-4BEAE09689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9572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37372-AEAB-9546-B3BB-4BEAE09689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533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White sand beaches include:</a:t>
            </a:r>
            <a:r>
              <a:rPr lang="en-US" baseline="0" dirty="0"/>
              <a:t> ʻŌhaiʻula (Spencer Park), Kaunaʻoa, Hāpuna Beach State Park, Pauoa Bay (fronting The Fairmont), ʻAnaehoʻomalu Bay, Makaīwa Bay (fronting Mauna Lani).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780CD5-BC22-7C49-BE69-C156546203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36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CB8A9D-A234-452A-A9C9-01CD2A9754AA}" type="slidenum">
              <a:rPr lang="en-US" smtClean="0"/>
              <a:t>9</a:t>
            </a:fld>
            <a:endParaRPr lang="en-US"/>
          </a:p>
        </p:txBody>
      </p:sp>
    </p:spTree>
    <p:extLst>
      <p:ext uri="{BB962C8B-B14F-4D97-AF65-F5344CB8AC3E}">
        <p14:creationId xmlns:p14="http://schemas.microsoft.com/office/powerpoint/2010/main" val="15776875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780CD5-BC22-7C49-BE69-C156546203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006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197798C-1A4E-774B-B27B-D22AEE92E29F}" type="datetimeFigureOut">
              <a:rPr lang="en-US" smtClean="0"/>
              <a:t>12/8/2023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27EAA2-0A31-7847-ABBF-B26846ACA97D}" type="slidenum">
              <a:rPr lang="en-US" smtClean="0"/>
              <a:t>‹#›</a:t>
            </a:fld>
            <a:endParaRPr lang="en-US" dirty="0"/>
          </a:p>
        </p:txBody>
      </p:sp>
    </p:spTree>
    <p:extLst>
      <p:ext uri="{BB962C8B-B14F-4D97-AF65-F5344CB8AC3E}">
        <p14:creationId xmlns:p14="http://schemas.microsoft.com/office/powerpoint/2010/main" val="3141960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97798C-1A4E-774B-B27B-D22AEE92E29F}" type="datetimeFigureOut">
              <a:rPr lang="en-US" smtClean="0"/>
              <a:t>12/8/2023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27EAA2-0A31-7847-ABBF-B26846ACA97D}" type="slidenum">
              <a:rPr lang="en-US" smtClean="0"/>
              <a:t>‹#›</a:t>
            </a:fld>
            <a:endParaRPr lang="en-US" dirty="0"/>
          </a:p>
        </p:txBody>
      </p:sp>
    </p:spTree>
    <p:extLst>
      <p:ext uri="{BB962C8B-B14F-4D97-AF65-F5344CB8AC3E}">
        <p14:creationId xmlns:p14="http://schemas.microsoft.com/office/powerpoint/2010/main" val="150082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7"/>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7"/>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97798C-1A4E-774B-B27B-D22AEE92E29F}" type="datetimeFigureOut">
              <a:rPr lang="en-US" smtClean="0"/>
              <a:t>12/8/2023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27EAA2-0A31-7847-ABBF-B26846ACA97D}" type="slidenum">
              <a:rPr lang="en-US" smtClean="0"/>
              <a:t>‹#›</a:t>
            </a:fld>
            <a:endParaRPr lang="en-US" dirty="0"/>
          </a:p>
        </p:txBody>
      </p:sp>
    </p:spTree>
    <p:extLst>
      <p:ext uri="{BB962C8B-B14F-4D97-AF65-F5344CB8AC3E}">
        <p14:creationId xmlns:p14="http://schemas.microsoft.com/office/powerpoint/2010/main" val="20046229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44245" indent="0" algn="ctr">
              <a:buNone/>
              <a:defRPr>
                <a:solidFill>
                  <a:schemeClr val="tx1">
                    <a:tint val="75000"/>
                  </a:schemeClr>
                </a:solidFill>
              </a:defRPr>
            </a:lvl2pPr>
            <a:lvl3pPr marL="1088490" indent="0" algn="ctr">
              <a:buNone/>
              <a:defRPr>
                <a:solidFill>
                  <a:schemeClr val="tx1">
                    <a:tint val="75000"/>
                  </a:schemeClr>
                </a:solidFill>
              </a:defRPr>
            </a:lvl3pPr>
            <a:lvl4pPr marL="1632735" indent="0" algn="ctr">
              <a:buNone/>
              <a:defRPr>
                <a:solidFill>
                  <a:schemeClr val="tx1">
                    <a:tint val="75000"/>
                  </a:schemeClr>
                </a:solidFill>
              </a:defRPr>
            </a:lvl4pPr>
            <a:lvl5pPr marL="2176980" indent="0" algn="ctr">
              <a:buNone/>
              <a:defRPr>
                <a:solidFill>
                  <a:schemeClr val="tx1">
                    <a:tint val="75000"/>
                  </a:schemeClr>
                </a:solidFill>
              </a:defRPr>
            </a:lvl5pPr>
            <a:lvl6pPr marL="2721224" indent="0" algn="ctr">
              <a:buNone/>
              <a:defRPr>
                <a:solidFill>
                  <a:schemeClr val="tx1">
                    <a:tint val="75000"/>
                  </a:schemeClr>
                </a:solidFill>
              </a:defRPr>
            </a:lvl6pPr>
            <a:lvl7pPr marL="3265469" indent="0" algn="ctr">
              <a:buNone/>
              <a:defRPr>
                <a:solidFill>
                  <a:schemeClr val="tx1">
                    <a:tint val="75000"/>
                  </a:schemeClr>
                </a:solidFill>
              </a:defRPr>
            </a:lvl7pPr>
            <a:lvl8pPr marL="3809714" indent="0" algn="ctr">
              <a:buNone/>
              <a:defRPr>
                <a:solidFill>
                  <a:schemeClr val="tx1">
                    <a:tint val="75000"/>
                  </a:schemeClr>
                </a:solidFill>
              </a:defRPr>
            </a:lvl8pPr>
            <a:lvl9pPr marL="435395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09DA16D-FB49-41A6-AC90-9A30693DFD0D}" type="datetimeFigureOut">
              <a:rPr lang="en-US" smtClean="0"/>
              <a:t>12/8/2023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1F71B9-EF59-40DC-98A5-39DEE0238EB5}" type="slidenum">
              <a:rPr lang="en-US" smtClean="0"/>
              <a:t>‹#›</a:t>
            </a:fld>
            <a:endParaRPr lang="en-US" dirty="0"/>
          </a:p>
        </p:txBody>
      </p:sp>
    </p:spTree>
    <p:extLst>
      <p:ext uri="{BB962C8B-B14F-4D97-AF65-F5344CB8AC3E}">
        <p14:creationId xmlns:p14="http://schemas.microsoft.com/office/powerpoint/2010/main" val="3826397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9DA16D-FB49-41A6-AC90-9A30693DFD0D}" type="datetimeFigureOut">
              <a:rPr lang="en-US" smtClean="0"/>
              <a:t>12/8/2023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1F71B9-EF59-40DC-98A5-39DEE0238EB5}" type="slidenum">
              <a:rPr lang="en-US" smtClean="0"/>
              <a:t>‹#›</a:t>
            </a:fld>
            <a:endParaRPr lang="en-US" dirty="0"/>
          </a:p>
        </p:txBody>
      </p:sp>
    </p:spTree>
    <p:extLst>
      <p:ext uri="{BB962C8B-B14F-4D97-AF65-F5344CB8AC3E}">
        <p14:creationId xmlns:p14="http://schemas.microsoft.com/office/powerpoint/2010/main" val="27944396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751"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17">
                <a:solidFill>
                  <a:schemeClr val="tx1">
                    <a:tint val="75000"/>
                  </a:schemeClr>
                </a:solidFill>
              </a:defRPr>
            </a:lvl1pPr>
            <a:lvl2pPr marL="544245" indent="0">
              <a:buNone/>
              <a:defRPr sz="2167">
                <a:solidFill>
                  <a:schemeClr val="tx1">
                    <a:tint val="75000"/>
                  </a:schemeClr>
                </a:solidFill>
              </a:defRPr>
            </a:lvl2pPr>
            <a:lvl3pPr marL="1088490" indent="0">
              <a:buNone/>
              <a:defRPr sz="1917">
                <a:solidFill>
                  <a:schemeClr val="tx1">
                    <a:tint val="75000"/>
                  </a:schemeClr>
                </a:solidFill>
              </a:defRPr>
            </a:lvl3pPr>
            <a:lvl4pPr marL="1632735" indent="0">
              <a:buNone/>
              <a:defRPr sz="1667">
                <a:solidFill>
                  <a:schemeClr val="tx1">
                    <a:tint val="75000"/>
                  </a:schemeClr>
                </a:solidFill>
              </a:defRPr>
            </a:lvl4pPr>
            <a:lvl5pPr marL="2176980" indent="0">
              <a:buNone/>
              <a:defRPr sz="1667">
                <a:solidFill>
                  <a:schemeClr val="tx1">
                    <a:tint val="75000"/>
                  </a:schemeClr>
                </a:solidFill>
              </a:defRPr>
            </a:lvl5pPr>
            <a:lvl6pPr marL="2721224" indent="0">
              <a:buNone/>
              <a:defRPr sz="1667">
                <a:solidFill>
                  <a:schemeClr val="tx1">
                    <a:tint val="75000"/>
                  </a:schemeClr>
                </a:solidFill>
              </a:defRPr>
            </a:lvl6pPr>
            <a:lvl7pPr marL="3265469" indent="0">
              <a:buNone/>
              <a:defRPr sz="1667">
                <a:solidFill>
                  <a:schemeClr val="tx1">
                    <a:tint val="75000"/>
                  </a:schemeClr>
                </a:solidFill>
              </a:defRPr>
            </a:lvl7pPr>
            <a:lvl8pPr marL="3809714" indent="0">
              <a:buNone/>
              <a:defRPr sz="1667">
                <a:solidFill>
                  <a:schemeClr val="tx1">
                    <a:tint val="75000"/>
                  </a:schemeClr>
                </a:solidFill>
              </a:defRPr>
            </a:lvl8pPr>
            <a:lvl9pPr marL="4353959" indent="0">
              <a:buNone/>
              <a:defRPr sz="16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9DA16D-FB49-41A6-AC90-9A30693DFD0D}" type="datetimeFigureOut">
              <a:rPr lang="en-US" smtClean="0"/>
              <a:t>12/8/2023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1F71B9-EF59-40DC-98A5-39DEE0238EB5}" type="slidenum">
              <a:rPr lang="en-US" smtClean="0"/>
              <a:t>‹#›</a:t>
            </a:fld>
            <a:endParaRPr lang="en-US" dirty="0"/>
          </a:p>
        </p:txBody>
      </p:sp>
    </p:spTree>
    <p:extLst>
      <p:ext uri="{BB962C8B-B14F-4D97-AF65-F5344CB8AC3E}">
        <p14:creationId xmlns:p14="http://schemas.microsoft.com/office/powerpoint/2010/main" val="40782279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5784" y="1920875"/>
            <a:ext cx="8676216" cy="5430839"/>
          </a:xfrm>
        </p:spPr>
        <p:txBody>
          <a:bodyPr/>
          <a:lstStyle>
            <a:lvl1pPr>
              <a:defRPr sz="3333"/>
            </a:lvl1pPr>
            <a:lvl2pPr>
              <a:defRPr sz="2833"/>
            </a:lvl2pPr>
            <a:lvl3pPr>
              <a:defRPr sz="2417"/>
            </a:lvl3pPr>
            <a:lvl4pPr>
              <a:defRPr sz="2167"/>
            </a:lvl4pPr>
            <a:lvl5pPr>
              <a:defRPr sz="2167"/>
            </a:lvl5pPr>
            <a:lvl6pPr>
              <a:defRPr sz="2167"/>
            </a:lvl6pPr>
            <a:lvl7pPr>
              <a:defRPr sz="2167"/>
            </a:lvl7pPr>
            <a:lvl8pPr>
              <a:defRPr sz="2167"/>
            </a:lvl8pPr>
            <a:lvl9pPr>
              <a:defRPr sz="21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855202" y="1920875"/>
            <a:ext cx="8676217" cy="5430839"/>
          </a:xfrm>
        </p:spPr>
        <p:txBody>
          <a:bodyPr/>
          <a:lstStyle>
            <a:lvl1pPr>
              <a:defRPr sz="3333"/>
            </a:lvl1pPr>
            <a:lvl2pPr>
              <a:defRPr sz="2833"/>
            </a:lvl2pPr>
            <a:lvl3pPr>
              <a:defRPr sz="2417"/>
            </a:lvl3pPr>
            <a:lvl4pPr>
              <a:defRPr sz="2167"/>
            </a:lvl4pPr>
            <a:lvl5pPr>
              <a:defRPr sz="2167"/>
            </a:lvl5pPr>
            <a:lvl6pPr>
              <a:defRPr sz="2167"/>
            </a:lvl6pPr>
            <a:lvl7pPr>
              <a:defRPr sz="2167"/>
            </a:lvl7pPr>
            <a:lvl8pPr>
              <a:defRPr sz="2167"/>
            </a:lvl8pPr>
            <a:lvl9pPr>
              <a:defRPr sz="21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09DA16D-FB49-41A6-AC90-9A30693DFD0D}" type="datetimeFigureOut">
              <a:rPr lang="en-US" smtClean="0"/>
              <a:t>12/8/2023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81F71B9-EF59-40DC-98A5-39DEE0238EB5}" type="slidenum">
              <a:rPr lang="en-US" smtClean="0"/>
              <a:t>‹#›</a:t>
            </a:fld>
            <a:endParaRPr lang="en-US" dirty="0"/>
          </a:p>
        </p:txBody>
      </p:sp>
    </p:spTree>
    <p:extLst>
      <p:ext uri="{BB962C8B-B14F-4D97-AF65-F5344CB8AC3E}">
        <p14:creationId xmlns:p14="http://schemas.microsoft.com/office/powerpoint/2010/main" val="32926601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1"/>
          </a:xfrm>
        </p:spPr>
        <p:txBody>
          <a:bodyPr anchor="b"/>
          <a:lstStyle>
            <a:lvl1pPr marL="0" indent="0">
              <a:buNone/>
              <a:defRPr sz="2833" b="1"/>
            </a:lvl1pPr>
            <a:lvl2pPr marL="544245" indent="0">
              <a:buNone/>
              <a:defRPr sz="2417" b="1"/>
            </a:lvl2pPr>
            <a:lvl3pPr marL="1088490" indent="0">
              <a:buNone/>
              <a:defRPr sz="2167" b="1"/>
            </a:lvl3pPr>
            <a:lvl4pPr marL="1632735" indent="0">
              <a:buNone/>
              <a:defRPr sz="1917" b="1"/>
            </a:lvl4pPr>
            <a:lvl5pPr marL="2176980" indent="0">
              <a:buNone/>
              <a:defRPr sz="1917" b="1"/>
            </a:lvl5pPr>
            <a:lvl6pPr marL="2721224" indent="0">
              <a:buNone/>
              <a:defRPr sz="1917" b="1"/>
            </a:lvl6pPr>
            <a:lvl7pPr marL="3265469" indent="0">
              <a:buNone/>
              <a:defRPr sz="1917" b="1"/>
            </a:lvl7pPr>
            <a:lvl8pPr marL="3809714" indent="0">
              <a:buNone/>
              <a:defRPr sz="1917" b="1"/>
            </a:lvl8pPr>
            <a:lvl9pPr marL="4353959" indent="0">
              <a:buNone/>
              <a:defRPr sz="1917"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833"/>
            </a:lvl1pPr>
            <a:lvl2pPr>
              <a:defRPr sz="2417"/>
            </a:lvl2pPr>
            <a:lvl3pPr>
              <a:defRPr sz="2167"/>
            </a:lvl3pPr>
            <a:lvl4pPr>
              <a:defRPr sz="1917"/>
            </a:lvl4pPr>
            <a:lvl5pPr>
              <a:defRPr sz="1917"/>
            </a:lvl5pPr>
            <a:lvl6pPr>
              <a:defRPr sz="1917"/>
            </a:lvl6pPr>
            <a:lvl7pPr>
              <a:defRPr sz="1917"/>
            </a:lvl7pPr>
            <a:lvl8pPr>
              <a:defRPr sz="1917"/>
            </a:lvl8pPr>
            <a:lvl9pPr>
              <a:defRPr sz="19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1"/>
          </a:xfrm>
        </p:spPr>
        <p:txBody>
          <a:bodyPr anchor="b"/>
          <a:lstStyle>
            <a:lvl1pPr marL="0" indent="0">
              <a:buNone/>
              <a:defRPr sz="2833" b="1"/>
            </a:lvl1pPr>
            <a:lvl2pPr marL="544245" indent="0">
              <a:buNone/>
              <a:defRPr sz="2417" b="1"/>
            </a:lvl2pPr>
            <a:lvl3pPr marL="1088490" indent="0">
              <a:buNone/>
              <a:defRPr sz="2167" b="1"/>
            </a:lvl3pPr>
            <a:lvl4pPr marL="1632735" indent="0">
              <a:buNone/>
              <a:defRPr sz="1917" b="1"/>
            </a:lvl4pPr>
            <a:lvl5pPr marL="2176980" indent="0">
              <a:buNone/>
              <a:defRPr sz="1917" b="1"/>
            </a:lvl5pPr>
            <a:lvl6pPr marL="2721224" indent="0">
              <a:buNone/>
              <a:defRPr sz="1917" b="1"/>
            </a:lvl6pPr>
            <a:lvl7pPr marL="3265469" indent="0">
              <a:buNone/>
              <a:defRPr sz="1917" b="1"/>
            </a:lvl7pPr>
            <a:lvl8pPr marL="3809714" indent="0">
              <a:buNone/>
              <a:defRPr sz="1917" b="1"/>
            </a:lvl8pPr>
            <a:lvl9pPr marL="4353959" indent="0">
              <a:buNone/>
              <a:defRPr sz="1917"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833"/>
            </a:lvl1pPr>
            <a:lvl2pPr>
              <a:defRPr sz="2417"/>
            </a:lvl2pPr>
            <a:lvl3pPr>
              <a:defRPr sz="2167"/>
            </a:lvl3pPr>
            <a:lvl4pPr>
              <a:defRPr sz="1917"/>
            </a:lvl4pPr>
            <a:lvl5pPr>
              <a:defRPr sz="1917"/>
            </a:lvl5pPr>
            <a:lvl6pPr>
              <a:defRPr sz="1917"/>
            </a:lvl6pPr>
            <a:lvl7pPr>
              <a:defRPr sz="1917"/>
            </a:lvl7pPr>
            <a:lvl8pPr>
              <a:defRPr sz="1917"/>
            </a:lvl8pPr>
            <a:lvl9pPr>
              <a:defRPr sz="19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09DA16D-FB49-41A6-AC90-9A30693DFD0D}" type="datetimeFigureOut">
              <a:rPr lang="en-US" smtClean="0"/>
              <a:t>12/8/2023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81F71B9-EF59-40DC-98A5-39DEE0238EB5}" type="slidenum">
              <a:rPr lang="en-US" smtClean="0"/>
              <a:t>‹#›</a:t>
            </a:fld>
            <a:endParaRPr lang="en-US" dirty="0"/>
          </a:p>
        </p:txBody>
      </p:sp>
    </p:spTree>
    <p:extLst>
      <p:ext uri="{BB962C8B-B14F-4D97-AF65-F5344CB8AC3E}">
        <p14:creationId xmlns:p14="http://schemas.microsoft.com/office/powerpoint/2010/main" val="21867281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09DA16D-FB49-41A6-AC90-9A30693DFD0D}" type="datetimeFigureOut">
              <a:rPr lang="en-US" smtClean="0"/>
              <a:t>12/8/2023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81F71B9-EF59-40DC-98A5-39DEE0238EB5}" type="slidenum">
              <a:rPr lang="en-US" smtClean="0"/>
              <a:t>‹#›</a:t>
            </a:fld>
            <a:endParaRPr lang="en-US" dirty="0"/>
          </a:p>
        </p:txBody>
      </p:sp>
    </p:spTree>
    <p:extLst>
      <p:ext uri="{BB962C8B-B14F-4D97-AF65-F5344CB8AC3E}">
        <p14:creationId xmlns:p14="http://schemas.microsoft.com/office/powerpoint/2010/main" val="29575903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9DA16D-FB49-41A6-AC90-9A30693DFD0D}" type="datetimeFigureOut">
              <a:rPr lang="en-US" smtClean="0"/>
              <a:t>12/8/2023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81F71B9-EF59-40DC-98A5-39DEE0238EB5}" type="slidenum">
              <a:rPr lang="en-US" smtClean="0"/>
              <a:t>‹#›</a:t>
            </a:fld>
            <a:endParaRPr lang="en-US" dirty="0"/>
          </a:p>
        </p:txBody>
      </p:sp>
    </p:spTree>
    <p:extLst>
      <p:ext uri="{BB962C8B-B14F-4D97-AF65-F5344CB8AC3E}">
        <p14:creationId xmlns:p14="http://schemas.microsoft.com/office/powerpoint/2010/main" val="2690717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41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833"/>
            </a:lvl1pPr>
            <a:lvl2pPr>
              <a:defRPr sz="3333"/>
            </a:lvl2pPr>
            <a:lvl3pPr>
              <a:defRPr sz="2833"/>
            </a:lvl3pPr>
            <a:lvl4pPr>
              <a:defRPr sz="2417"/>
            </a:lvl4pPr>
            <a:lvl5pPr>
              <a:defRPr sz="2417"/>
            </a:lvl5pPr>
            <a:lvl6pPr>
              <a:defRPr sz="2417"/>
            </a:lvl6pPr>
            <a:lvl7pPr>
              <a:defRPr sz="2417"/>
            </a:lvl7pPr>
            <a:lvl8pPr>
              <a:defRPr sz="2417"/>
            </a:lvl8pPr>
            <a:lvl9pPr>
              <a:defRPr sz="24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0"/>
            <a:ext cx="4011084" cy="4691064"/>
          </a:xfrm>
        </p:spPr>
        <p:txBody>
          <a:bodyPr/>
          <a:lstStyle>
            <a:lvl1pPr marL="0" indent="0">
              <a:buNone/>
              <a:defRPr sz="1667"/>
            </a:lvl1pPr>
            <a:lvl2pPr marL="544245" indent="0">
              <a:buNone/>
              <a:defRPr sz="1417"/>
            </a:lvl2pPr>
            <a:lvl3pPr marL="1088490" indent="0">
              <a:buNone/>
              <a:defRPr sz="1167"/>
            </a:lvl3pPr>
            <a:lvl4pPr marL="1632735" indent="0">
              <a:buNone/>
              <a:defRPr sz="1084"/>
            </a:lvl4pPr>
            <a:lvl5pPr marL="2176980" indent="0">
              <a:buNone/>
              <a:defRPr sz="1084"/>
            </a:lvl5pPr>
            <a:lvl6pPr marL="2721224" indent="0">
              <a:buNone/>
              <a:defRPr sz="1084"/>
            </a:lvl6pPr>
            <a:lvl7pPr marL="3265469" indent="0">
              <a:buNone/>
              <a:defRPr sz="1084"/>
            </a:lvl7pPr>
            <a:lvl8pPr marL="3809714" indent="0">
              <a:buNone/>
              <a:defRPr sz="1084"/>
            </a:lvl8pPr>
            <a:lvl9pPr marL="4353959" indent="0">
              <a:buNone/>
              <a:defRPr sz="1084"/>
            </a:lvl9pPr>
          </a:lstStyle>
          <a:p>
            <a:pPr lvl="0"/>
            <a:r>
              <a:rPr lang="en-US"/>
              <a:t>Click to edit Master text styles</a:t>
            </a:r>
          </a:p>
        </p:txBody>
      </p:sp>
      <p:sp>
        <p:nvSpPr>
          <p:cNvPr id="5" name="Date Placeholder 4"/>
          <p:cNvSpPr>
            <a:spLocks noGrp="1"/>
          </p:cNvSpPr>
          <p:nvPr>
            <p:ph type="dt" sz="half" idx="10"/>
          </p:nvPr>
        </p:nvSpPr>
        <p:spPr/>
        <p:txBody>
          <a:bodyPr/>
          <a:lstStyle/>
          <a:p>
            <a:fld id="{009DA16D-FB49-41A6-AC90-9A30693DFD0D}" type="datetimeFigureOut">
              <a:rPr lang="en-US" smtClean="0"/>
              <a:t>12/8/2023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81F71B9-EF59-40DC-98A5-39DEE0238EB5}" type="slidenum">
              <a:rPr lang="en-US" smtClean="0"/>
              <a:t>‹#›</a:t>
            </a:fld>
            <a:endParaRPr lang="en-US" dirty="0"/>
          </a:p>
        </p:txBody>
      </p:sp>
    </p:spTree>
    <p:extLst>
      <p:ext uri="{BB962C8B-B14F-4D97-AF65-F5344CB8AC3E}">
        <p14:creationId xmlns:p14="http://schemas.microsoft.com/office/powerpoint/2010/main" val="3417326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97798C-1A4E-774B-B27B-D22AEE92E29F}" type="datetimeFigureOut">
              <a:rPr lang="en-US" smtClean="0"/>
              <a:t>12/8/2023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27EAA2-0A31-7847-ABBF-B26846ACA97D}" type="slidenum">
              <a:rPr lang="en-US" smtClean="0"/>
              <a:t>‹#›</a:t>
            </a:fld>
            <a:endParaRPr lang="en-US" dirty="0"/>
          </a:p>
        </p:txBody>
      </p:sp>
    </p:spTree>
    <p:extLst>
      <p:ext uri="{BB962C8B-B14F-4D97-AF65-F5344CB8AC3E}">
        <p14:creationId xmlns:p14="http://schemas.microsoft.com/office/powerpoint/2010/main" val="35883892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41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833"/>
            </a:lvl1pPr>
            <a:lvl2pPr marL="544245" indent="0">
              <a:buNone/>
              <a:defRPr sz="3333"/>
            </a:lvl2pPr>
            <a:lvl3pPr marL="1088490" indent="0">
              <a:buNone/>
              <a:defRPr sz="2833"/>
            </a:lvl3pPr>
            <a:lvl4pPr marL="1632735" indent="0">
              <a:buNone/>
              <a:defRPr sz="2417"/>
            </a:lvl4pPr>
            <a:lvl5pPr marL="2176980" indent="0">
              <a:buNone/>
              <a:defRPr sz="2417"/>
            </a:lvl5pPr>
            <a:lvl6pPr marL="2721224" indent="0">
              <a:buNone/>
              <a:defRPr sz="2417"/>
            </a:lvl6pPr>
            <a:lvl7pPr marL="3265469" indent="0">
              <a:buNone/>
              <a:defRPr sz="2417"/>
            </a:lvl7pPr>
            <a:lvl8pPr marL="3809714" indent="0">
              <a:buNone/>
              <a:defRPr sz="2417"/>
            </a:lvl8pPr>
            <a:lvl9pPr marL="4353959" indent="0">
              <a:buNone/>
              <a:defRPr sz="2417"/>
            </a:lvl9pPr>
          </a:lstStyle>
          <a:p>
            <a:endParaRPr lang="en-US" dirty="0"/>
          </a:p>
        </p:txBody>
      </p:sp>
      <p:sp>
        <p:nvSpPr>
          <p:cNvPr id="4" name="Text Placeholder 3"/>
          <p:cNvSpPr>
            <a:spLocks noGrp="1"/>
          </p:cNvSpPr>
          <p:nvPr>
            <p:ph type="body" sz="half" idx="2"/>
          </p:nvPr>
        </p:nvSpPr>
        <p:spPr>
          <a:xfrm>
            <a:off x="2389717" y="5367339"/>
            <a:ext cx="7315200" cy="804861"/>
          </a:xfrm>
        </p:spPr>
        <p:txBody>
          <a:bodyPr/>
          <a:lstStyle>
            <a:lvl1pPr marL="0" indent="0">
              <a:buNone/>
              <a:defRPr sz="1667"/>
            </a:lvl1pPr>
            <a:lvl2pPr marL="544245" indent="0">
              <a:buNone/>
              <a:defRPr sz="1417"/>
            </a:lvl2pPr>
            <a:lvl3pPr marL="1088490" indent="0">
              <a:buNone/>
              <a:defRPr sz="1167"/>
            </a:lvl3pPr>
            <a:lvl4pPr marL="1632735" indent="0">
              <a:buNone/>
              <a:defRPr sz="1084"/>
            </a:lvl4pPr>
            <a:lvl5pPr marL="2176980" indent="0">
              <a:buNone/>
              <a:defRPr sz="1084"/>
            </a:lvl5pPr>
            <a:lvl6pPr marL="2721224" indent="0">
              <a:buNone/>
              <a:defRPr sz="1084"/>
            </a:lvl6pPr>
            <a:lvl7pPr marL="3265469" indent="0">
              <a:buNone/>
              <a:defRPr sz="1084"/>
            </a:lvl7pPr>
            <a:lvl8pPr marL="3809714" indent="0">
              <a:buNone/>
              <a:defRPr sz="1084"/>
            </a:lvl8pPr>
            <a:lvl9pPr marL="4353959" indent="0">
              <a:buNone/>
              <a:defRPr sz="1084"/>
            </a:lvl9pPr>
          </a:lstStyle>
          <a:p>
            <a:pPr lvl="0"/>
            <a:r>
              <a:rPr lang="en-US"/>
              <a:t>Click to edit Master text styles</a:t>
            </a:r>
          </a:p>
        </p:txBody>
      </p:sp>
      <p:sp>
        <p:nvSpPr>
          <p:cNvPr id="5" name="Date Placeholder 4"/>
          <p:cNvSpPr>
            <a:spLocks noGrp="1"/>
          </p:cNvSpPr>
          <p:nvPr>
            <p:ph type="dt" sz="half" idx="10"/>
          </p:nvPr>
        </p:nvSpPr>
        <p:spPr/>
        <p:txBody>
          <a:bodyPr/>
          <a:lstStyle/>
          <a:p>
            <a:fld id="{009DA16D-FB49-41A6-AC90-9A30693DFD0D}" type="datetimeFigureOut">
              <a:rPr lang="en-US" smtClean="0"/>
              <a:t>12/8/2023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81F71B9-EF59-40DC-98A5-39DEE0238EB5}" type="slidenum">
              <a:rPr lang="en-US" smtClean="0"/>
              <a:t>‹#›</a:t>
            </a:fld>
            <a:endParaRPr lang="en-US" dirty="0"/>
          </a:p>
        </p:txBody>
      </p:sp>
    </p:spTree>
    <p:extLst>
      <p:ext uri="{BB962C8B-B14F-4D97-AF65-F5344CB8AC3E}">
        <p14:creationId xmlns:p14="http://schemas.microsoft.com/office/powerpoint/2010/main" val="27930522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9DA16D-FB49-41A6-AC90-9A30693DFD0D}" type="datetimeFigureOut">
              <a:rPr lang="en-US" smtClean="0"/>
              <a:t>12/8/2023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1F71B9-EF59-40DC-98A5-39DEE0238EB5}" type="slidenum">
              <a:rPr lang="en-US" smtClean="0"/>
              <a:t>‹#›</a:t>
            </a:fld>
            <a:endParaRPr lang="en-US" dirty="0"/>
          </a:p>
        </p:txBody>
      </p:sp>
    </p:spTree>
    <p:extLst>
      <p:ext uri="{BB962C8B-B14F-4D97-AF65-F5344CB8AC3E}">
        <p14:creationId xmlns:p14="http://schemas.microsoft.com/office/powerpoint/2010/main" val="32870601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4143566" y="330201"/>
            <a:ext cx="4387851" cy="70215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5786" y="330201"/>
            <a:ext cx="12964583" cy="70215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9DA16D-FB49-41A6-AC90-9A30693DFD0D}" type="datetimeFigureOut">
              <a:rPr lang="en-US" smtClean="0"/>
              <a:t>12/8/2023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1F71B9-EF59-40DC-98A5-39DEE0238EB5}" type="slidenum">
              <a:rPr lang="en-US" smtClean="0"/>
              <a:t>‹#›</a:t>
            </a:fld>
            <a:endParaRPr lang="en-US" dirty="0"/>
          </a:p>
        </p:txBody>
      </p:sp>
    </p:spTree>
    <p:extLst>
      <p:ext uri="{BB962C8B-B14F-4D97-AF65-F5344CB8AC3E}">
        <p14:creationId xmlns:p14="http://schemas.microsoft.com/office/powerpoint/2010/main" val="16746550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73854-B4FF-41E2-8958-6DEB01ED74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EB3C7E-047C-42DD-AEFB-79F0C6E0B128}"/>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8546F1-FE66-4624-B79E-34836B878E2E}"/>
              </a:ext>
            </a:extLst>
          </p:cNvPr>
          <p:cNvSpPr>
            <a:spLocks noGrp="1"/>
          </p:cNvSpPr>
          <p:nvPr>
            <p:ph type="dt" sz="half" idx="10"/>
          </p:nvPr>
        </p:nvSpPr>
        <p:spPr/>
        <p:txBody>
          <a:bodyPr/>
          <a:lstStyle/>
          <a:p>
            <a:fld id="{C532AFCA-9110-4EA6-8047-0CEDC2EAD15E}" type="datetimeFigureOut">
              <a:rPr lang="en-US" smtClean="0"/>
              <a:t>12/8/2023</a:t>
            </a:fld>
            <a:endParaRPr lang="en-US" dirty="0"/>
          </a:p>
        </p:txBody>
      </p:sp>
      <p:sp>
        <p:nvSpPr>
          <p:cNvPr id="5" name="Footer Placeholder 4">
            <a:extLst>
              <a:ext uri="{FF2B5EF4-FFF2-40B4-BE49-F238E27FC236}">
                <a16:creationId xmlns:a16="http://schemas.microsoft.com/office/drawing/2014/main" id="{A0C3A2B1-A925-4A9C-828B-26C027B4FDB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C184EA4-E473-44ED-B315-4257AB5FBEAF}"/>
              </a:ext>
            </a:extLst>
          </p:cNvPr>
          <p:cNvSpPr>
            <a:spLocks noGrp="1"/>
          </p:cNvSpPr>
          <p:nvPr>
            <p:ph type="sldNum" sz="quarter" idx="12"/>
          </p:nvPr>
        </p:nvSpPr>
        <p:spPr/>
        <p:txBody>
          <a:bodyPr/>
          <a:lstStyle/>
          <a:p>
            <a:fld id="{64001F01-18C6-405A-956C-EEF35E96C0AB}" type="slidenum">
              <a:rPr lang="en-US" smtClean="0"/>
              <a:t>‹#›</a:t>
            </a:fld>
            <a:endParaRPr lang="en-US" dirty="0"/>
          </a:p>
        </p:txBody>
      </p:sp>
    </p:spTree>
    <p:extLst>
      <p:ext uri="{BB962C8B-B14F-4D97-AF65-F5344CB8AC3E}">
        <p14:creationId xmlns:p14="http://schemas.microsoft.com/office/powerpoint/2010/main" val="12655358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931A1-B411-4F07-9A5A-705345B324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E8D7C8-D1DE-4197-BAC2-FBC296D1D4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FE1822-FEBE-4034-8985-C75FFE8F90F7}"/>
              </a:ext>
            </a:extLst>
          </p:cNvPr>
          <p:cNvSpPr>
            <a:spLocks noGrp="1"/>
          </p:cNvSpPr>
          <p:nvPr>
            <p:ph type="dt" sz="half" idx="10"/>
          </p:nvPr>
        </p:nvSpPr>
        <p:spPr/>
        <p:txBody>
          <a:bodyPr/>
          <a:lstStyle/>
          <a:p>
            <a:fld id="{C532AFCA-9110-4EA6-8047-0CEDC2EAD15E}" type="datetimeFigureOut">
              <a:rPr lang="en-US" smtClean="0"/>
              <a:t>12/8/2023</a:t>
            </a:fld>
            <a:endParaRPr lang="en-US" dirty="0"/>
          </a:p>
        </p:txBody>
      </p:sp>
      <p:sp>
        <p:nvSpPr>
          <p:cNvPr id="5" name="Footer Placeholder 4">
            <a:extLst>
              <a:ext uri="{FF2B5EF4-FFF2-40B4-BE49-F238E27FC236}">
                <a16:creationId xmlns:a16="http://schemas.microsoft.com/office/drawing/2014/main" id="{BA5292BD-3CB4-4078-A1E8-74BE7B7D978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B5D996F-DC0F-4069-B8BE-2CFA32AF8637}"/>
              </a:ext>
            </a:extLst>
          </p:cNvPr>
          <p:cNvSpPr>
            <a:spLocks noGrp="1"/>
          </p:cNvSpPr>
          <p:nvPr>
            <p:ph type="sldNum" sz="quarter" idx="12"/>
          </p:nvPr>
        </p:nvSpPr>
        <p:spPr/>
        <p:txBody>
          <a:bodyPr/>
          <a:lstStyle/>
          <a:p>
            <a:fld id="{64001F01-18C6-405A-956C-EEF35E96C0AB}" type="slidenum">
              <a:rPr lang="en-US" smtClean="0"/>
              <a:t>‹#›</a:t>
            </a:fld>
            <a:endParaRPr lang="en-US" dirty="0"/>
          </a:p>
        </p:txBody>
      </p:sp>
    </p:spTree>
    <p:extLst>
      <p:ext uri="{BB962C8B-B14F-4D97-AF65-F5344CB8AC3E}">
        <p14:creationId xmlns:p14="http://schemas.microsoft.com/office/powerpoint/2010/main" val="21536742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9943F-B2FD-4C6B-B352-C3FE25A8834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BE54B4-8A78-4045-BC32-FF6EB825032E}"/>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A1DF0A-0E03-4FE9-A3B0-89A7B57D5C12}"/>
              </a:ext>
            </a:extLst>
          </p:cNvPr>
          <p:cNvSpPr>
            <a:spLocks noGrp="1"/>
          </p:cNvSpPr>
          <p:nvPr>
            <p:ph type="dt" sz="half" idx="10"/>
          </p:nvPr>
        </p:nvSpPr>
        <p:spPr/>
        <p:txBody>
          <a:bodyPr/>
          <a:lstStyle/>
          <a:p>
            <a:fld id="{C532AFCA-9110-4EA6-8047-0CEDC2EAD15E}" type="datetimeFigureOut">
              <a:rPr lang="en-US" smtClean="0"/>
              <a:t>12/8/2023</a:t>
            </a:fld>
            <a:endParaRPr lang="en-US" dirty="0"/>
          </a:p>
        </p:txBody>
      </p:sp>
      <p:sp>
        <p:nvSpPr>
          <p:cNvPr id="5" name="Footer Placeholder 4">
            <a:extLst>
              <a:ext uri="{FF2B5EF4-FFF2-40B4-BE49-F238E27FC236}">
                <a16:creationId xmlns:a16="http://schemas.microsoft.com/office/drawing/2014/main" id="{EAF9D9AB-AB7E-4293-84C4-0DF6993F0E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E648464-E685-4E4C-8712-6A07FF1247DB}"/>
              </a:ext>
            </a:extLst>
          </p:cNvPr>
          <p:cNvSpPr>
            <a:spLocks noGrp="1"/>
          </p:cNvSpPr>
          <p:nvPr>
            <p:ph type="sldNum" sz="quarter" idx="12"/>
          </p:nvPr>
        </p:nvSpPr>
        <p:spPr/>
        <p:txBody>
          <a:bodyPr/>
          <a:lstStyle/>
          <a:p>
            <a:fld id="{64001F01-18C6-405A-956C-EEF35E96C0AB}" type="slidenum">
              <a:rPr lang="en-US" smtClean="0"/>
              <a:t>‹#›</a:t>
            </a:fld>
            <a:endParaRPr lang="en-US" dirty="0"/>
          </a:p>
        </p:txBody>
      </p:sp>
    </p:spTree>
    <p:extLst>
      <p:ext uri="{BB962C8B-B14F-4D97-AF65-F5344CB8AC3E}">
        <p14:creationId xmlns:p14="http://schemas.microsoft.com/office/powerpoint/2010/main" val="40020200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EF35C-7635-4757-B140-8B146C8145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902485-EE03-46C1-A8C9-3BD4982A9FA7}"/>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B466B1-59ED-4B73-B656-2C017231D5C4}"/>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6E44E1-E805-466F-81E1-95091D688564}"/>
              </a:ext>
            </a:extLst>
          </p:cNvPr>
          <p:cNvSpPr>
            <a:spLocks noGrp="1"/>
          </p:cNvSpPr>
          <p:nvPr>
            <p:ph type="dt" sz="half" idx="10"/>
          </p:nvPr>
        </p:nvSpPr>
        <p:spPr/>
        <p:txBody>
          <a:bodyPr/>
          <a:lstStyle/>
          <a:p>
            <a:fld id="{C532AFCA-9110-4EA6-8047-0CEDC2EAD15E}" type="datetimeFigureOut">
              <a:rPr lang="en-US" smtClean="0"/>
              <a:t>12/8/2023</a:t>
            </a:fld>
            <a:endParaRPr lang="en-US" dirty="0"/>
          </a:p>
        </p:txBody>
      </p:sp>
      <p:sp>
        <p:nvSpPr>
          <p:cNvPr id="6" name="Footer Placeholder 5">
            <a:extLst>
              <a:ext uri="{FF2B5EF4-FFF2-40B4-BE49-F238E27FC236}">
                <a16:creationId xmlns:a16="http://schemas.microsoft.com/office/drawing/2014/main" id="{CFEDEBEC-8A2F-4720-A704-10689ADB32C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F561B44-800A-4EB6-B3BD-643533EADBAD}"/>
              </a:ext>
            </a:extLst>
          </p:cNvPr>
          <p:cNvSpPr>
            <a:spLocks noGrp="1"/>
          </p:cNvSpPr>
          <p:nvPr>
            <p:ph type="sldNum" sz="quarter" idx="12"/>
          </p:nvPr>
        </p:nvSpPr>
        <p:spPr/>
        <p:txBody>
          <a:bodyPr/>
          <a:lstStyle/>
          <a:p>
            <a:fld id="{64001F01-18C6-405A-956C-EEF35E96C0AB}" type="slidenum">
              <a:rPr lang="en-US" smtClean="0"/>
              <a:t>‹#›</a:t>
            </a:fld>
            <a:endParaRPr lang="en-US" dirty="0"/>
          </a:p>
        </p:txBody>
      </p:sp>
    </p:spTree>
    <p:extLst>
      <p:ext uri="{BB962C8B-B14F-4D97-AF65-F5344CB8AC3E}">
        <p14:creationId xmlns:p14="http://schemas.microsoft.com/office/powerpoint/2010/main" val="29871263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61534-D9C0-489B-BA2B-DAD4127B994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84A03D-FB57-4CA4-8F64-7B034117F243}"/>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83330A-8CA3-4125-9DA3-C4833FDF6B86}"/>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18F819-847D-49BA-8D6F-E705053D1208}"/>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683694-9F8F-4E47-ADCC-7A194000D333}"/>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731DA5-15EF-4A81-A29B-A49BDAD198D2}"/>
              </a:ext>
            </a:extLst>
          </p:cNvPr>
          <p:cNvSpPr>
            <a:spLocks noGrp="1"/>
          </p:cNvSpPr>
          <p:nvPr>
            <p:ph type="dt" sz="half" idx="10"/>
          </p:nvPr>
        </p:nvSpPr>
        <p:spPr/>
        <p:txBody>
          <a:bodyPr/>
          <a:lstStyle/>
          <a:p>
            <a:fld id="{C532AFCA-9110-4EA6-8047-0CEDC2EAD15E}" type="datetimeFigureOut">
              <a:rPr lang="en-US" smtClean="0"/>
              <a:t>12/8/2023</a:t>
            </a:fld>
            <a:endParaRPr lang="en-US" dirty="0"/>
          </a:p>
        </p:txBody>
      </p:sp>
      <p:sp>
        <p:nvSpPr>
          <p:cNvPr id="8" name="Footer Placeholder 7">
            <a:extLst>
              <a:ext uri="{FF2B5EF4-FFF2-40B4-BE49-F238E27FC236}">
                <a16:creationId xmlns:a16="http://schemas.microsoft.com/office/drawing/2014/main" id="{1664165A-306E-46F1-953E-32A5D19BA49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12B6566-128A-404A-848B-56666FA3AB16}"/>
              </a:ext>
            </a:extLst>
          </p:cNvPr>
          <p:cNvSpPr>
            <a:spLocks noGrp="1"/>
          </p:cNvSpPr>
          <p:nvPr>
            <p:ph type="sldNum" sz="quarter" idx="12"/>
          </p:nvPr>
        </p:nvSpPr>
        <p:spPr/>
        <p:txBody>
          <a:bodyPr/>
          <a:lstStyle/>
          <a:p>
            <a:fld id="{64001F01-18C6-405A-956C-EEF35E96C0AB}" type="slidenum">
              <a:rPr lang="en-US" smtClean="0"/>
              <a:t>‹#›</a:t>
            </a:fld>
            <a:endParaRPr lang="en-US" dirty="0"/>
          </a:p>
        </p:txBody>
      </p:sp>
    </p:spTree>
    <p:extLst>
      <p:ext uri="{BB962C8B-B14F-4D97-AF65-F5344CB8AC3E}">
        <p14:creationId xmlns:p14="http://schemas.microsoft.com/office/powerpoint/2010/main" val="24117343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E4FE7-E18E-4752-A483-BC460D2CD1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E28445-8540-4190-8500-47DA27ECEF24}"/>
              </a:ext>
            </a:extLst>
          </p:cNvPr>
          <p:cNvSpPr>
            <a:spLocks noGrp="1"/>
          </p:cNvSpPr>
          <p:nvPr>
            <p:ph type="dt" sz="half" idx="10"/>
          </p:nvPr>
        </p:nvSpPr>
        <p:spPr/>
        <p:txBody>
          <a:bodyPr/>
          <a:lstStyle/>
          <a:p>
            <a:fld id="{C532AFCA-9110-4EA6-8047-0CEDC2EAD15E}" type="datetimeFigureOut">
              <a:rPr lang="en-US" smtClean="0"/>
              <a:t>12/8/2023</a:t>
            </a:fld>
            <a:endParaRPr lang="en-US" dirty="0"/>
          </a:p>
        </p:txBody>
      </p:sp>
      <p:sp>
        <p:nvSpPr>
          <p:cNvPr id="4" name="Footer Placeholder 3">
            <a:extLst>
              <a:ext uri="{FF2B5EF4-FFF2-40B4-BE49-F238E27FC236}">
                <a16:creationId xmlns:a16="http://schemas.microsoft.com/office/drawing/2014/main" id="{3492570D-D2B0-451D-ACF3-6EAF20FD60B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A1C389A-CD4A-41D6-BA06-9496E64C5676}"/>
              </a:ext>
            </a:extLst>
          </p:cNvPr>
          <p:cNvSpPr>
            <a:spLocks noGrp="1"/>
          </p:cNvSpPr>
          <p:nvPr>
            <p:ph type="sldNum" sz="quarter" idx="12"/>
          </p:nvPr>
        </p:nvSpPr>
        <p:spPr/>
        <p:txBody>
          <a:bodyPr/>
          <a:lstStyle/>
          <a:p>
            <a:fld id="{64001F01-18C6-405A-956C-EEF35E96C0AB}" type="slidenum">
              <a:rPr lang="en-US" smtClean="0"/>
              <a:t>‹#›</a:t>
            </a:fld>
            <a:endParaRPr lang="en-US" dirty="0"/>
          </a:p>
        </p:txBody>
      </p:sp>
    </p:spTree>
    <p:extLst>
      <p:ext uri="{BB962C8B-B14F-4D97-AF65-F5344CB8AC3E}">
        <p14:creationId xmlns:p14="http://schemas.microsoft.com/office/powerpoint/2010/main" val="27764570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645FC9-AE86-4879-BEFC-FB98C8F03740}"/>
              </a:ext>
            </a:extLst>
          </p:cNvPr>
          <p:cNvSpPr>
            <a:spLocks noGrp="1"/>
          </p:cNvSpPr>
          <p:nvPr>
            <p:ph type="dt" sz="half" idx="10"/>
          </p:nvPr>
        </p:nvSpPr>
        <p:spPr/>
        <p:txBody>
          <a:bodyPr/>
          <a:lstStyle/>
          <a:p>
            <a:fld id="{C532AFCA-9110-4EA6-8047-0CEDC2EAD15E}" type="datetimeFigureOut">
              <a:rPr lang="en-US" smtClean="0"/>
              <a:t>12/8/2023</a:t>
            </a:fld>
            <a:endParaRPr lang="en-US" dirty="0"/>
          </a:p>
        </p:txBody>
      </p:sp>
      <p:sp>
        <p:nvSpPr>
          <p:cNvPr id="3" name="Footer Placeholder 2">
            <a:extLst>
              <a:ext uri="{FF2B5EF4-FFF2-40B4-BE49-F238E27FC236}">
                <a16:creationId xmlns:a16="http://schemas.microsoft.com/office/drawing/2014/main" id="{47DA3D15-F682-4276-B8CD-827B7489B65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6ECC319-4627-439D-8EA2-EE916405B6A3}"/>
              </a:ext>
            </a:extLst>
          </p:cNvPr>
          <p:cNvSpPr>
            <a:spLocks noGrp="1"/>
          </p:cNvSpPr>
          <p:nvPr>
            <p:ph type="sldNum" sz="quarter" idx="12"/>
          </p:nvPr>
        </p:nvSpPr>
        <p:spPr/>
        <p:txBody>
          <a:bodyPr/>
          <a:lstStyle/>
          <a:p>
            <a:fld id="{64001F01-18C6-405A-956C-EEF35E96C0AB}" type="slidenum">
              <a:rPr lang="en-US" smtClean="0"/>
              <a:t>‹#›</a:t>
            </a:fld>
            <a:endParaRPr lang="en-US" dirty="0"/>
          </a:p>
        </p:txBody>
      </p:sp>
    </p:spTree>
    <p:extLst>
      <p:ext uri="{BB962C8B-B14F-4D97-AF65-F5344CB8AC3E}">
        <p14:creationId xmlns:p14="http://schemas.microsoft.com/office/powerpoint/2010/main" val="3015632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197798C-1A4E-774B-B27B-D22AEE92E29F}" type="datetimeFigureOut">
              <a:rPr lang="en-US" smtClean="0"/>
              <a:t>12/8/2023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27EAA2-0A31-7847-ABBF-B26846ACA97D}" type="slidenum">
              <a:rPr lang="en-US" smtClean="0"/>
              <a:t>‹#›</a:t>
            </a:fld>
            <a:endParaRPr lang="en-US" dirty="0"/>
          </a:p>
        </p:txBody>
      </p:sp>
    </p:spTree>
    <p:extLst>
      <p:ext uri="{BB962C8B-B14F-4D97-AF65-F5344CB8AC3E}">
        <p14:creationId xmlns:p14="http://schemas.microsoft.com/office/powerpoint/2010/main" val="12364196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096AB-E9AC-48E3-9040-B34119AECD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30B3AB-AE29-4D46-AC43-8752F49C393E}"/>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2098D6-8ADE-4A35-8698-A3EACF8411A5}"/>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315A9C-174C-4653-A2B9-23A14558EBD3}"/>
              </a:ext>
            </a:extLst>
          </p:cNvPr>
          <p:cNvSpPr>
            <a:spLocks noGrp="1"/>
          </p:cNvSpPr>
          <p:nvPr>
            <p:ph type="dt" sz="half" idx="10"/>
          </p:nvPr>
        </p:nvSpPr>
        <p:spPr/>
        <p:txBody>
          <a:bodyPr/>
          <a:lstStyle/>
          <a:p>
            <a:fld id="{C532AFCA-9110-4EA6-8047-0CEDC2EAD15E}" type="datetimeFigureOut">
              <a:rPr lang="en-US" smtClean="0"/>
              <a:t>12/8/2023</a:t>
            </a:fld>
            <a:endParaRPr lang="en-US" dirty="0"/>
          </a:p>
        </p:txBody>
      </p:sp>
      <p:sp>
        <p:nvSpPr>
          <p:cNvPr id="6" name="Footer Placeholder 5">
            <a:extLst>
              <a:ext uri="{FF2B5EF4-FFF2-40B4-BE49-F238E27FC236}">
                <a16:creationId xmlns:a16="http://schemas.microsoft.com/office/drawing/2014/main" id="{B3E8A0A0-9049-4FB6-8B96-685CF2A9AAF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3375504-4B6B-42B1-8A05-4B861FC0615F}"/>
              </a:ext>
            </a:extLst>
          </p:cNvPr>
          <p:cNvSpPr>
            <a:spLocks noGrp="1"/>
          </p:cNvSpPr>
          <p:nvPr>
            <p:ph type="sldNum" sz="quarter" idx="12"/>
          </p:nvPr>
        </p:nvSpPr>
        <p:spPr/>
        <p:txBody>
          <a:bodyPr/>
          <a:lstStyle/>
          <a:p>
            <a:fld id="{64001F01-18C6-405A-956C-EEF35E96C0AB}" type="slidenum">
              <a:rPr lang="en-US" smtClean="0"/>
              <a:t>‹#›</a:t>
            </a:fld>
            <a:endParaRPr lang="en-US" dirty="0"/>
          </a:p>
        </p:txBody>
      </p:sp>
    </p:spTree>
    <p:extLst>
      <p:ext uri="{BB962C8B-B14F-4D97-AF65-F5344CB8AC3E}">
        <p14:creationId xmlns:p14="http://schemas.microsoft.com/office/powerpoint/2010/main" val="9756891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8AC73-081D-4184-9091-4EE8580B98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A9F63D5-2D80-4083-893B-67D117B6581C}"/>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a:extLst>
              <a:ext uri="{FF2B5EF4-FFF2-40B4-BE49-F238E27FC236}">
                <a16:creationId xmlns:a16="http://schemas.microsoft.com/office/drawing/2014/main" id="{5D707BE7-2691-4854-A7CB-0409E129FFC5}"/>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F78B03-D1DC-4DC7-906D-84DDDA74BA58}"/>
              </a:ext>
            </a:extLst>
          </p:cNvPr>
          <p:cNvSpPr>
            <a:spLocks noGrp="1"/>
          </p:cNvSpPr>
          <p:nvPr>
            <p:ph type="dt" sz="half" idx="10"/>
          </p:nvPr>
        </p:nvSpPr>
        <p:spPr/>
        <p:txBody>
          <a:bodyPr/>
          <a:lstStyle/>
          <a:p>
            <a:fld id="{C532AFCA-9110-4EA6-8047-0CEDC2EAD15E}" type="datetimeFigureOut">
              <a:rPr lang="en-US" smtClean="0"/>
              <a:t>12/8/2023</a:t>
            </a:fld>
            <a:endParaRPr lang="en-US" dirty="0"/>
          </a:p>
        </p:txBody>
      </p:sp>
      <p:sp>
        <p:nvSpPr>
          <p:cNvPr id="6" name="Footer Placeholder 5">
            <a:extLst>
              <a:ext uri="{FF2B5EF4-FFF2-40B4-BE49-F238E27FC236}">
                <a16:creationId xmlns:a16="http://schemas.microsoft.com/office/drawing/2014/main" id="{3B68DC53-8D24-452A-9A08-40852393561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B773EF9-9DC7-4155-A295-1C861FB9B83A}"/>
              </a:ext>
            </a:extLst>
          </p:cNvPr>
          <p:cNvSpPr>
            <a:spLocks noGrp="1"/>
          </p:cNvSpPr>
          <p:nvPr>
            <p:ph type="sldNum" sz="quarter" idx="12"/>
          </p:nvPr>
        </p:nvSpPr>
        <p:spPr/>
        <p:txBody>
          <a:bodyPr/>
          <a:lstStyle/>
          <a:p>
            <a:fld id="{64001F01-18C6-405A-956C-EEF35E96C0AB}" type="slidenum">
              <a:rPr lang="en-US" smtClean="0"/>
              <a:t>‹#›</a:t>
            </a:fld>
            <a:endParaRPr lang="en-US" dirty="0"/>
          </a:p>
        </p:txBody>
      </p:sp>
    </p:spTree>
    <p:extLst>
      <p:ext uri="{BB962C8B-B14F-4D97-AF65-F5344CB8AC3E}">
        <p14:creationId xmlns:p14="http://schemas.microsoft.com/office/powerpoint/2010/main" val="4993630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9F6B8-BCA3-47EB-BF3D-F9326C77C0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AE18402-89CA-4244-86D0-8C5AEE6C2D9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9F0968-8D35-4127-8761-9B96A3A8A7CF}"/>
              </a:ext>
            </a:extLst>
          </p:cNvPr>
          <p:cNvSpPr>
            <a:spLocks noGrp="1"/>
          </p:cNvSpPr>
          <p:nvPr>
            <p:ph type="dt" sz="half" idx="10"/>
          </p:nvPr>
        </p:nvSpPr>
        <p:spPr/>
        <p:txBody>
          <a:bodyPr/>
          <a:lstStyle/>
          <a:p>
            <a:fld id="{C532AFCA-9110-4EA6-8047-0CEDC2EAD15E}" type="datetimeFigureOut">
              <a:rPr lang="en-US" smtClean="0"/>
              <a:t>12/8/2023</a:t>
            </a:fld>
            <a:endParaRPr lang="en-US" dirty="0"/>
          </a:p>
        </p:txBody>
      </p:sp>
      <p:sp>
        <p:nvSpPr>
          <p:cNvPr id="5" name="Footer Placeholder 4">
            <a:extLst>
              <a:ext uri="{FF2B5EF4-FFF2-40B4-BE49-F238E27FC236}">
                <a16:creationId xmlns:a16="http://schemas.microsoft.com/office/drawing/2014/main" id="{C7455116-B989-4DFE-BD8C-AA795F6B9C2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1C3D430-5B58-4462-B930-DF31077F81B1}"/>
              </a:ext>
            </a:extLst>
          </p:cNvPr>
          <p:cNvSpPr>
            <a:spLocks noGrp="1"/>
          </p:cNvSpPr>
          <p:nvPr>
            <p:ph type="sldNum" sz="quarter" idx="12"/>
          </p:nvPr>
        </p:nvSpPr>
        <p:spPr/>
        <p:txBody>
          <a:bodyPr/>
          <a:lstStyle/>
          <a:p>
            <a:fld id="{64001F01-18C6-405A-956C-EEF35E96C0AB}" type="slidenum">
              <a:rPr lang="en-US" smtClean="0"/>
              <a:t>‹#›</a:t>
            </a:fld>
            <a:endParaRPr lang="en-US" dirty="0"/>
          </a:p>
        </p:txBody>
      </p:sp>
    </p:spTree>
    <p:extLst>
      <p:ext uri="{BB962C8B-B14F-4D97-AF65-F5344CB8AC3E}">
        <p14:creationId xmlns:p14="http://schemas.microsoft.com/office/powerpoint/2010/main" val="23108427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E3E216-633E-41D7-871B-F4DA96882067}"/>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95EE56-9988-4C3F-B183-DCCDBC3ADC11}"/>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09CF28-8F9F-4282-8B53-92389D3F78CE}"/>
              </a:ext>
            </a:extLst>
          </p:cNvPr>
          <p:cNvSpPr>
            <a:spLocks noGrp="1"/>
          </p:cNvSpPr>
          <p:nvPr>
            <p:ph type="dt" sz="half" idx="10"/>
          </p:nvPr>
        </p:nvSpPr>
        <p:spPr/>
        <p:txBody>
          <a:bodyPr/>
          <a:lstStyle/>
          <a:p>
            <a:fld id="{C532AFCA-9110-4EA6-8047-0CEDC2EAD15E}" type="datetimeFigureOut">
              <a:rPr lang="en-US" smtClean="0"/>
              <a:t>12/8/2023</a:t>
            </a:fld>
            <a:endParaRPr lang="en-US" dirty="0"/>
          </a:p>
        </p:txBody>
      </p:sp>
      <p:sp>
        <p:nvSpPr>
          <p:cNvPr id="5" name="Footer Placeholder 4">
            <a:extLst>
              <a:ext uri="{FF2B5EF4-FFF2-40B4-BE49-F238E27FC236}">
                <a16:creationId xmlns:a16="http://schemas.microsoft.com/office/drawing/2014/main" id="{2B9DEB6F-67A1-4356-B863-CF7263252E3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6492145-5936-4C50-984B-79DBF8B2E997}"/>
              </a:ext>
            </a:extLst>
          </p:cNvPr>
          <p:cNvSpPr>
            <a:spLocks noGrp="1"/>
          </p:cNvSpPr>
          <p:nvPr>
            <p:ph type="sldNum" sz="quarter" idx="12"/>
          </p:nvPr>
        </p:nvSpPr>
        <p:spPr/>
        <p:txBody>
          <a:bodyPr/>
          <a:lstStyle/>
          <a:p>
            <a:fld id="{64001F01-18C6-405A-956C-EEF35E96C0AB}" type="slidenum">
              <a:rPr lang="en-US" smtClean="0"/>
              <a:t>‹#›</a:t>
            </a:fld>
            <a:endParaRPr lang="en-US" dirty="0"/>
          </a:p>
        </p:txBody>
      </p:sp>
    </p:spTree>
    <p:extLst>
      <p:ext uri="{BB962C8B-B14F-4D97-AF65-F5344CB8AC3E}">
        <p14:creationId xmlns:p14="http://schemas.microsoft.com/office/powerpoint/2010/main" val="11943790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1E83711-F30E-4C83-A539-49D86B8DEE7F}" type="datetimeFigureOut">
              <a:rPr lang="en-US" smtClean="0"/>
              <a:t>12/8/2023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B6AE517-C259-4F81-A072-9F883AEAF98B}" type="slidenum">
              <a:rPr lang="en-US" smtClean="0"/>
              <a:t>‹#›</a:t>
            </a:fld>
            <a:endParaRPr lang="en-US" dirty="0"/>
          </a:p>
        </p:txBody>
      </p:sp>
    </p:spTree>
    <p:extLst>
      <p:ext uri="{BB962C8B-B14F-4D97-AF65-F5344CB8AC3E}">
        <p14:creationId xmlns:p14="http://schemas.microsoft.com/office/powerpoint/2010/main" val="19469459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E83711-F30E-4C83-A539-49D86B8DEE7F}" type="datetimeFigureOut">
              <a:rPr lang="en-US" smtClean="0"/>
              <a:t>12/8/2023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B6AE517-C259-4F81-A072-9F883AEAF98B}" type="slidenum">
              <a:rPr lang="en-US" smtClean="0"/>
              <a:t>‹#›</a:t>
            </a:fld>
            <a:endParaRPr lang="en-US" dirty="0"/>
          </a:p>
        </p:txBody>
      </p:sp>
    </p:spTree>
    <p:extLst>
      <p:ext uri="{BB962C8B-B14F-4D97-AF65-F5344CB8AC3E}">
        <p14:creationId xmlns:p14="http://schemas.microsoft.com/office/powerpoint/2010/main" val="22733577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E83711-F30E-4C83-A539-49D86B8DEE7F}" type="datetimeFigureOut">
              <a:rPr lang="en-US" smtClean="0"/>
              <a:t>12/8/2023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B6AE517-C259-4F81-A072-9F883AEAF98B}" type="slidenum">
              <a:rPr lang="en-US" smtClean="0"/>
              <a:t>‹#›</a:t>
            </a:fld>
            <a:endParaRPr lang="en-US" dirty="0"/>
          </a:p>
        </p:txBody>
      </p:sp>
    </p:spTree>
    <p:extLst>
      <p:ext uri="{BB962C8B-B14F-4D97-AF65-F5344CB8AC3E}">
        <p14:creationId xmlns:p14="http://schemas.microsoft.com/office/powerpoint/2010/main" val="2393624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1E83711-F30E-4C83-A539-49D86B8DEE7F}" type="datetimeFigureOut">
              <a:rPr lang="en-US" smtClean="0"/>
              <a:t>12/8/2023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B6AE517-C259-4F81-A072-9F883AEAF98B}" type="slidenum">
              <a:rPr lang="en-US" smtClean="0"/>
              <a:t>‹#›</a:t>
            </a:fld>
            <a:endParaRPr lang="en-US" dirty="0"/>
          </a:p>
        </p:txBody>
      </p:sp>
    </p:spTree>
    <p:extLst>
      <p:ext uri="{BB962C8B-B14F-4D97-AF65-F5344CB8AC3E}">
        <p14:creationId xmlns:p14="http://schemas.microsoft.com/office/powerpoint/2010/main" val="33414306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1E83711-F30E-4C83-A539-49D86B8DEE7F}" type="datetimeFigureOut">
              <a:rPr lang="en-US" smtClean="0"/>
              <a:t>12/8/2023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B6AE517-C259-4F81-A072-9F883AEAF98B}" type="slidenum">
              <a:rPr lang="en-US" smtClean="0"/>
              <a:t>‹#›</a:t>
            </a:fld>
            <a:endParaRPr lang="en-US" dirty="0"/>
          </a:p>
        </p:txBody>
      </p:sp>
    </p:spTree>
    <p:extLst>
      <p:ext uri="{BB962C8B-B14F-4D97-AF65-F5344CB8AC3E}">
        <p14:creationId xmlns:p14="http://schemas.microsoft.com/office/powerpoint/2010/main" val="11168809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1E83711-F30E-4C83-A539-49D86B8DEE7F}" type="datetimeFigureOut">
              <a:rPr lang="en-US" smtClean="0"/>
              <a:t>12/8/2023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B6AE517-C259-4F81-A072-9F883AEAF98B}" type="slidenum">
              <a:rPr lang="en-US" smtClean="0"/>
              <a:t>‹#›</a:t>
            </a:fld>
            <a:endParaRPr lang="en-US" dirty="0"/>
          </a:p>
        </p:txBody>
      </p:sp>
    </p:spTree>
    <p:extLst>
      <p:ext uri="{BB962C8B-B14F-4D97-AF65-F5344CB8AC3E}">
        <p14:creationId xmlns:p14="http://schemas.microsoft.com/office/powerpoint/2010/main" val="247551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197798C-1A4E-774B-B27B-D22AEE92E29F}" type="datetimeFigureOut">
              <a:rPr lang="en-US" smtClean="0"/>
              <a:t>12/8/2023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D27EAA2-0A31-7847-ABBF-B26846ACA97D}" type="slidenum">
              <a:rPr lang="en-US" smtClean="0"/>
              <a:t>‹#›</a:t>
            </a:fld>
            <a:endParaRPr lang="en-US" dirty="0"/>
          </a:p>
        </p:txBody>
      </p:sp>
    </p:spTree>
    <p:extLst>
      <p:ext uri="{BB962C8B-B14F-4D97-AF65-F5344CB8AC3E}">
        <p14:creationId xmlns:p14="http://schemas.microsoft.com/office/powerpoint/2010/main" val="8658535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E83711-F30E-4C83-A539-49D86B8DEE7F}" type="datetimeFigureOut">
              <a:rPr lang="en-US" smtClean="0"/>
              <a:t>12/8/2023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B6AE517-C259-4F81-A072-9F883AEAF98B}" type="slidenum">
              <a:rPr lang="en-US" smtClean="0"/>
              <a:t>‹#›</a:t>
            </a:fld>
            <a:endParaRPr lang="en-US" dirty="0"/>
          </a:p>
        </p:txBody>
      </p:sp>
    </p:spTree>
    <p:extLst>
      <p:ext uri="{BB962C8B-B14F-4D97-AF65-F5344CB8AC3E}">
        <p14:creationId xmlns:p14="http://schemas.microsoft.com/office/powerpoint/2010/main" val="22526653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21E83711-F30E-4C83-A539-49D86B8DEE7F}" type="datetimeFigureOut">
              <a:rPr lang="en-US" smtClean="0"/>
              <a:t>12/8/2023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B6AE517-C259-4F81-A072-9F883AEAF98B}" type="slidenum">
              <a:rPr lang="en-US" smtClean="0"/>
              <a:t>‹#›</a:t>
            </a:fld>
            <a:endParaRPr lang="en-US" dirty="0"/>
          </a:p>
        </p:txBody>
      </p:sp>
    </p:spTree>
    <p:extLst>
      <p:ext uri="{BB962C8B-B14F-4D97-AF65-F5344CB8AC3E}">
        <p14:creationId xmlns:p14="http://schemas.microsoft.com/office/powerpoint/2010/main" val="8763333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Drag picture to placeholder or click icon to add</a:t>
            </a:r>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21E83711-F30E-4C83-A539-49D86B8DEE7F}" type="datetimeFigureOut">
              <a:rPr lang="en-US" smtClean="0"/>
              <a:t>12/8/2023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B6AE517-C259-4F81-A072-9F883AEAF98B}" type="slidenum">
              <a:rPr lang="en-US" smtClean="0"/>
              <a:t>‹#›</a:t>
            </a:fld>
            <a:endParaRPr lang="en-US" dirty="0"/>
          </a:p>
        </p:txBody>
      </p:sp>
    </p:spTree>
    <p:extLst>
      <p:ext uri="{BB962C8B-B14F-4D97-AF65-F5344CB8AC3E}">
        <p14:creationId xmlns:p14="http://schemas.microsoft.com/office/powerpoint/2010/main" val="15092358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E83711-F30E-4C83-A539-49D86B8DEE7F}" type="datetimeFigureOut">
              <a:rPr lang="en-US" smtClean="0"/>
              <a:t>12/8/2023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B6AE517-C259-4F81-A072-9F883AEAF98B}" type="slidenum">
              <a:rPr lang="en-US" smtClean="0"/>
              <a:t>‹#›</a:t>
            </a:fld>
            <a:endParaRPr lang="en-US" dirty="0"/>
          </a:p>
        </p:txBody>
      </p:sp>
    </p:spTree>
    <p:extLst>
      <p:ext uri="{BB962C8B-B14F-4D97-AF65-F5344CB8AC3E}">
        <p14:creationId xmlns:p14="http://schemas.microsoft.com/office/powerpoint/2010/main" val="3826227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E83711-F30E-4C83-A539-49D86B8DEE7F}" type="datetimeFigureOut">
              <a:rPr lang="en-US" smtClean="0"/>
              <a:t>12/8/2023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B6AE517-C259-4F81-A072-9F883AEAF98B}" type="slidenum">
              <a:rPr lang="en-US" smtClean="0"/>
              <a:t>‹#›</a:t>
            </a:fld>
            <a:endParaRPr lang="en-US" dirty="0"/>
          </a:p>
        </p:txBody>
      </p:sp>
    </p:spTree>
    <p:extLst>
      <p:ext uri="{BB962C8B-B14F-4D97-AF65-F5344CB8AC3E}">
        <p14:creationId xmlns:p14="http://schemas.microsoft.com/office/powerpoint/2010/main" val="38580242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6"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3"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1E83711-F30E-4C83-A539-49D86B8DEE7F}" type="datetimeFigureOut">
              <a:rPr lang="en-US" smtClean="0"/>
              <a:t>12/8/2023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B6AE517-C259-4F81-A072-9F883AEAF98B}" type="slidenum">
              <a:rPr lang="en-US" smtClean="0"/>
              <a:t>‹#›</a:t>
            </a:fld>
            <a:endParaRPr lang="en-US" dirty="0"/>
          </a:p>
        </p:txBody>
      </p:sp>
    </p:spTree>
    <p:extLst>
      <p:ext uri="{BB962C8B-B14F-4D97-AF65-F5344CB8AC3E}">
        <p14:creationId xmlns:p14="http://schemas.microsoft.com/office/powerpoint/2010/main" val="29094738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E83711-F30E-4C83-A539-49D86B8DEE7F}" type="datetimeFigureOut">
              <a:rPr lang="en-US" smtClean="0"/>
              <a:t>12/8/2023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B6AE517-C259-4F81-A072-9F883AEAF98B}" type="slidenum">
              <a:rPr lang="en-US" smtClean="0"/>
              <a:t>‹#›</a:t>
            </a:fld>
            <a:endParaRPr lang="en-US" dirty="0"/>
          </a:p>
        </p:txBody>
      </p:sp>
    </p:spTree>
    <p:extLst>
      <p:ext uri="{BB962C8B-B14F-4D97-AF65-F5344CB8AC3E}">
        <p14:creationId xmlns:p14="http://schemas.microsoft.com/office/powerpoint/2010/main" val="16146845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6"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3"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E83711-F30E-4C83-A539-49D86B8DEE7F}" type="datetimeFigureOut">
              <a:rPr lang="en-US" smtClean="0"/>
              <a:t>12/8/2023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B6AE517-C259-4F81-A072-9F883AEAF98B}" type="slidenum">
              <a:rPr lang="en-US" smtClean="0"/>
              <a:t>‹#›</a:t>
            </a:fld>
            <a:endParaRPr lang="en-US" dirty="0"/>
          </a:p>
        </p:txBody>
      </p:sp>
    </p:spTree>
    <p:extLst>
      <p:ext uri="{BB962C8B-B14F-4D97-AF65-F5344CB8AC3E}">
        <p14:creationId xmlns:p14="http://schemas.microsoft.com/office/powerpoint/2010/main" val="3193551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6"/>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6"/>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1E83711-F30E-4C83-A539-49D86B8DEE7F}" type="datetimeFigureOut">
              <a:rPr lang="en-US" smtClean="0"/>
              <a:t>12/8/2023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B6AE517-C259-4F81-A072-9F883AEAF98B}" type="slidenum">
              <a:rPr lang="en-US" smtClean="0"/>
              <a:t>‹#›</a:t>
            </a:fld>
            <a:endParaRPr lang="en-US" dirty="0"/>
          </a:p>
        </p:txBody>
      </p:sp>
    </p:spTree>
    <p:extLst>
      <p:ext uri="{BB962C8B-B14F-4D97-AF65-F5344CB8AC3E}">
        <p14:creationId xmlns:p14="http://schemas.microsoft.com/office/powerpoint/2010/main" val="8973682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7178" indent="0">
              <a:buNone/>
              <a:defRPr sz="2000" b="1"/>
            </a:lvl2pPr>
            <a:lvl3pPr marL="914356"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7"/>
            <a:ext cx="5389033" cy="639763"/>
          </a:xfrm>
        </p:spPr>
        <p:txBody>
          <a:bodyPr anchor="b"/>
          <a:lstStyle>
            <a:lvl1pPr marL="0" indent="0">
              <a:buNone/>
              <a:defRPr sz="2400" b="1"/>
            </a:lvl1pPr>
            <a:lvl2pPr marL="457178" indent="0">
              <a:buNone/>
              <a:defRPr sz="2000" b="1"/>
            </a:lvl2pPr>
            <a:lvl3pPr marL="914356"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1E83711-F30E-4C83-A539-49D86B8DEE7F}" type="datetimeFigureOut">
              <a:rPr lang="en-US" smtClean="0"/>
              <a:t>12/8/2023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B6AE517-C259-4F81-A072-9F883AEAF98B}" type="slidenum">
              <a:rPr lang="en-US" smtClean="0"/>
              <a:t>‹#›</a:t>
            </a:fld>
            <a:endParaRPr lang="en-US" dirty="0"/>
          </a:p>
        </p:txBody>
      </p:sp>
    </p:spTree>
    <p:extLst>
      <p:ext uri="{BB962C8B-B14F-4D97-AF65-F5344CB8AC3E}">
        <p14:creationId xmlns:p14="http://schemas.microsoft.com/office/powerpoint/2010/main" val="2154475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197798C-1A4E-774B-B27B-D22AEE92E29F}" type="datetimeFigureOut">
              <a:rPr lang="en-US" smtClean="0"/>
              <a:t>12/8/2023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D27EAA2-0A31-7847-ABBF-B26846ACA97D}" type="slidenum">
              <a:rPr lang="en-US" smtClean="0"/>
              <a:t>‹#›</a:t>
            </a:fld>
            <a:endParaRPr lang="en-US" dirty="0"/>
          </a:p>
        </p:txBody>
      </p:sp>
    </p:spTree>
    <p:extLst>
      <p:ext uri="{BB962C8B-B14F-4D97-AF65-F5344CB8AC3E}">
        <p14:creationId xmlns:p14="http://schemas.microsoft.com/office/powerpoint/2010/main" val="31695964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1E83711-F30E-4C83-A539-49D86B8DEE7F}" type="datetimeFigureOut">
              <a:rPr lang="en-US" smtClean="0"/>
              <a:t>12/8/2023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B6AE517-C259-4F81-A072-9F883AEAF98B}" type="slidenum">
              <a:rPr lang="en-US" smtClean="0"/>
              <a:t>‹#›</a:t>
            </a:fld>
            <a:endParaRPr lang="en-US" dirty="0"/>
          </a:p>
        </p:txBody>
      </p:sp>
    </p:spTree>
    <p:extLst>
      <p:ext uri="{BB962C8B-B14F-4D97-AF65-F5344CB8AC3E}">
        <p14:creationId xmlns:p14="http://schemas.microsoft.com/office/powerpoint/2010/main" val="17836185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E83711-F30E-4C83-A539-49D86B8DEE7F}" type="datetimeFigureOut">
              <a:rPr lang="en-US" smtClean="0"/>
              <a:t>12/8/2023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B6AE517-C259-4F81-A072-9F883AEAF98B}" type="slidenum">
              <a:rPr lang="en-US" smtClean="0"/>
              <a:t>‹#›</a:t>
            </a:fld>
            <a:endParaRPr lang="en-US" dirty="0"/>
          </a:p>
        </p:txBody>
      </p:sp>
    </p:spTree>
    <p:extLst>
      <p:ext uri="{BB962C8B-B14F-4D97-AF65-F5344CB8AC3E}">
        <p14:creationId xmlns:p14="http://schemas.microsoft.com/office/powerpoint/2010/main" val="37068467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3"/>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400"/>
            </a:lvl1pPr>
            <a:lvl2pPr marL="457178" indent="0">
              <a:buNone/>
              <a:defRPr sz="1200"/>
            </a:lvl2pPr>
            <a:lvl3pPr marL="914356"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E83711-F30E-4C83-A539-49D86B8DEE7F}" type="datetimeFigureOut">
              <a:rPr lang="en-US" smtClean="0"/>
              <a:t>12/8/2023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B6AE517-C259-4F81-A072-9F883AEAF98B}" type="slidenum">
              <a:rPr lang="en-US" smtClean="0"/>
              <a:t>‹#›</a:t>
            </a:fld>
            <a:endParaRPr lang="en-US" dirty="0"/>
          </a:p>
        </p:txBody>
      </p:sp>
    </p:spTree>
    <p:extLst>
      <p:ext uri="{BB962C8B-B14F-4D97-AF65-F5344CB8AC3E}">
        <p14:creationId xmlns:p14="http://schemas.microsoft.com/office/powerpoint/2010/main" val="1465192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5"/>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6" indent="0">
              <a:buNone/>
              <a:defRPr sz="2400"/>
            </a:lvl3pPr>
            <a:lvl4pPr marL="1371532" indent="0">
              <a:buNone/>
              <a:defRPr sz="2000"/>
            </a:lvl4pPr>
            <a:lvl5pPr marL="1828709" indent="0">
              <a:buNone/>
              <a:defRPr sz="2000"/>
            </a:lvl5pPr>
            <a:lvl6pPr marL="2285886" indent="0">
              <a:buNone/>
              <a:defRPr sz="2000"/>
            </a:lvl6pPr>
            <a:lvl7pPr marL="2743063" indent="0">
              <a:buNone/>
              <a:defRPr sz="2000"/>
            </a:lvl7pPr>
            <a:lvl8pPr marL="3200240" indent="0">
              <a:buNone/>
              <a:defRPr sz="2000"/>
            </a:lvl8pPr>
            <a:lvl9pPr marL="3657418" indent="0">
              <a:buNone/>
              <a:defRPr sz="2000"/>
            </a:lvl9pPr>
          </a:lstStyle>
          <a:p>
            <a:endParaRPr lang="en-US" dirty="0"/>
          </a:p>
        </p:txBody>
      </p:sp>
      <p:sp>
        <p:nvSpPr>
          <p:cNvPr id="4" name="Text Placeholder 3"/>
          <p:cNvSpPr>
            <a:spLocks noGrp="1"/>
          </p:cNvSpPr>
          <p:nvPr>
            <p:ph type="body" sz="half" idx="2"/>
          </p:nvPr>
        </p:nvSpPr>
        <p:spPr>
          <a:xfrm>
            <a:off x="2389717" y="5367343"/>
            <a:ext cx="7315200" cy="804863"/>
          </a:xfrm>
        </p:spPr>
        <p:txBody>
          <a:bodyPr/>
          <a:lstStyle>
            <a:lvl1pPr marL="0" indent="0">
              <a:buNone/>
              <a:defRPr sz="1400"/>
            </a:lvl1pPr>
            <a:lvl2pPr marL="457178" indent="0">
              <a:buNone/>
              <a:defRPr sz="1200"/>
            </a:lvl2pPr>
            <a:lvl3pPr marL="914356"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E83711-F30E-4C83-A539-49D86B8DEE7F}" type="datetimeFigureOut">
              <a:rPr lang="en-US" smtClean="0"/>
              <a:t>12/8/2023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B6AE517-C259-4F81-A072-9F883AEAF98B}" type="slidenum">
              <a:rPr lang="en-US" smtClean="0"/>
              <a:t>‹#›</a:t>
            </a:fld>
            <a:endParaRPr lang="en-US" dirty="0"/>
          </a:p>
        </p:txBody>
      </p:sp>
    </p:spTree>
    <p:extLst>
      <p:ext uri="{BB962C8B-B14F-4D97-AF65-F5344CB8AC3E}">
        <p14:creationId xmlns:p14="http://schemas.microsoft.com/office/powerpoint/2010/main" val="7461747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E83711-F30E-4C83-A539-49D86B8DEE7F}" type="datetimeFigureOut">
              <a:rPr lang="en-US" smtClean="0"/>
              <a:t>12/8/2023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B6AE517-C259-4F81-A072-9F883AEAF98B}" type="slidenum">
              <a:rPr lang="en-US" smtClean="0"/>
              <a:t>‹#›</a:t>
            </a:fld>
            <a:endParaRPr lang="en-US" dirty="0"/>
          </a:p>
        </p:txBody>
      </p:sp>
    </p:spTree>
    <p:extLst>
      <p:ext uri="{BB962C8B-B14F-4D97-AF65-F5344CB8AC3E}">
        <p14:creationId xmlns:p14="http://schemas.microsoft.com/office/powerpoint/2010/main" val="1896508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80"/>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80"/>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E83711-F30E-4C83-A539-49D86B8DEE7F}" type="datetimeFigureOut">
              <a:rPr lang="en-US" smtClean="0"/>
              <a:t>12/8/2023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B6AE517-C259-4F81-A072-9F883AEAF98B}" type="slidenum">
              <a:rPr lang="en-US" smtClean="0"/>
              <a:t>‹#›</a:t>
            </a:fld>
            <a:endParaRPr lang="en-US" dirty="0"/>
          </a:p>
        </p:txBody>
      </p:sp>
    </p:spTree>
    <p:extLst>
      <p:ext uri="{BB962C8B-B14F-4D97-AF65-F5344CB8AC3E}">
        <p14:creationId xmlns:p14="http://schemas.microsoft.com/office/powerpoint/2010/main" val="29734228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197798C-1A4E-774B-B27B-D22AEE92E29F}" type="datetimeFigureOut">
              <a:rPr lang="en-US" smtClean="0"/>
              <a:t>12/8/2023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27EAA2-0A31-7847-ABBF-B26846ACA97D}" type="slidenum">
              <a:rPr lang="en-US" smtClean="0"/>
              <a:t>‹#›</a:t>
            </a:fld>
            <a:endParaRPr lang="en-US" dirty="0"/>
          </a:p>
        </p:txBody>
      </p:sp>
    </p:spTree>
    <p:extLst>
      <p:ext uri="{BB962C8B-B14F-4D97-AF65-F5344CB8AC3E}">
        <p14:creationId xmlns:p14="http://schemas.microsoft.com/office/powerpoint/2010/main" val="27596727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97798C-1A4E-774B-B27B-D22AEE92E29F}" type="datetimeFigureOut">
              <a:rPr lang="en-US" smtClean="0"/>
              <a:t>12/8/2023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27EAA2-0A31-7847-ABBF-B26846ACA97D}" type="slidenum">
              <a:rPr lang="en-US" smtClean="0"/>
              <a:t>‹#›</a:t>
            </a:fld>
            <a:endParaRPr lang="en-US" dirty="0"/>
          </a:p>
        </p:txBody>
      </p:sp>
    </p:spTree>
    <p:extLst>
      <p:ext uri="{BB962C8B-B14F-4D97-AF65-F5344CB8AC3E}">
        <p14:creationId xmlns:p14="http://schemas.microsoft.com/office/powerpoint/2010/main" val="22332022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197798C-1A4E-774B-B27B-D22AEE92E29F}" type="datetimeFigureOut">
              <a:rPr lang="en-US" smtClean="0"/>
              <a:t>12/8/2023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27EAA2-0A31-7847-ABBF-B26846ACA97D}" type="slidenum">
              <a:rPr lang="en-US" smtClean="0"/>
              <a:t>‹#›</a:t>
            </a:fld>
            <a:endParaRPr lang="en-US" dirty="0"/>
          </a:p>
        </p:txBody>
      </p:sp>
    </p:spTree>
    <p:extLst>
      <p:ext uri="{BB962C8B-B14F-4D97-AF65-F5344CB8AC3E}">
        <p14:creationId xmlns:p14="http://schemas.microsoft.com/office/powerpoint/2010/main" val="40944004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197798C-1A4E-774B-B27B-D22AEE92E29F}" type="datetimeFigureOut">
              <a:rPr lang="en-US" smtClean="0"/>
              <a:t>12/8/2023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D27EAA2-0A31-7847-ABBF-B26846ACA97D}" type="slidenum">
              <a:rPr lang="en-US" smtClean="0"/>
              <a:t>‹#›</a:t>
            </a:fld>
            <a:endParaRPr lang="en-US" dirty="0"/>
          </a:p>
        </p:txBody>
      </p:sp>
    </p:spTree>
    <p:extLst>
      <p:ext uri="{BB962C8B-B14F-4D97-AF65-F5344CB8AC3E}">
        <p14:creationId xmlns:p14="http://schemas.microsoft.com/office/powerpoint/2010/main" val="4042430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197798C-1A4E-774B-B27B-D22AEE92E29F}" type="datetimeFigureOut">
              <a:rPr lang="en-US" smtClean="0"/>
              <a:t>12/8/2023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D27EAA2-0A31-7847-ABBF-B26846ACA97D}" type="slidenum">
              <a:rPr lang="en-US" smtClean="0"/>
              <a:t>‹#›</a:t>
            </a:fld>
            <a:endParaRPr lang="en-US" dirty="0"/>
          </a:p>
        </p:txBody>
      </p:sp>
    </p:spTree>
    <p:extLst>
      <p:ext uri="{BB962C8B-B14F-4D97-AF65-F5344CB8AC3E}">
        <p14:creationId xmlns:p14="http://schemas.microsoft.com/office/powerpoint/2010/main" val="1420112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197798C-1A4E-774B-B27B-D22AEE92E29F}" type="datetimeFigureOut">
              <a:rPr lang="en-US" smtClean="0"/>
              <a:t>12/8/2023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D27EAA2-0A31-7847-ABBF-B26846ACA97D}" type="slidenum">
              <a:rPr lang="en-US" smtClean="0"/>
              <a:t>‹#›</a:t>
            </a:fld>
            <a:endParaRPr lang="en-US" dirty="0"/>
          </a:p>
        </p:txBody>
      </p:sp>
    </p:spTree>
    <p:extLst>
      <p:ext uri="{BB962C8B-B14F-4D97-AF65-F5344CB8AC3E}">
        <p14:creationId xmlns:p14="http://schemas.microsoft.com/office/powerpoint/2010/main" val="2955379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97798C-1A4E-774B-B27B-D22AEE92E29F}" type="datetimeFigureOut">
              <a:rPr lang="en-US" smtClean="0"/>
              <a:t>12/8/2023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D27EAA2-0A31-7847-ABBF-B26846ACA97D}" type="slidenum">
              <a:rPr lang="en-US" smtClean="0"/>
              <a:t>‹#›</a:t>
            </a:fld>
            <a:endParaRPr lang="en-US" dirty="0"/>
          </a:p>
        </p:txBody>
      </p:sp>
    </p:spTree>
    <p:extLst>
      <p:ext uri="{BB962C8B-B14F-4D97-AF65-F5344CB8AC3E}">
        <p14:creationId xmlns:p14="http://schemas.microsoft.com/office/powerpoint/2010/main" val="33294692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97798C-1A4E-774B-B27B-D22AEE92E29F}" type="datetimeFigureOut">
              <a:rPr lang="en-US" smtClean="0"/>
              <a:t>12/8/2023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D27EAA2-0A31-7847-ABBF-B26846ACA97D}" type="slidenum">
              <a:rPr lang="en-US" smtClean="0"/>
              <a:t>‹#›</a:t>
            </a:fld>
            <a:endParaRPr lang="en-US" dirty="0"/>
          </a:p>
        </p:txBody>
      </p:sp>
    </p:spTree>
    <p:extLst>
      <p:ext uri="{BB962C8B-B14F-4D97-AF65-F5344CB8AC3E}">
        <p14:creationId xmlns:p14="http://schemas.microsoft.com/office/powerpoint/2010/main" val="35136228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197798C-1A4E-774B-B27B-D22AEE92E29F}" type="datetimeFigureOut">
              <a:rPr lang="en-US" smtClean="0"/>
              <a:t>12/8/2023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D27EAA2-0A31-7847-ABBF-B26846ACA97D}" type="slidenum">
              <a:rPr lang="en-US" smtClean="0"/>
              <a:t>‹#›</a:t>
            </a:fld>
            <a:endParaRPr lang="en-US" dirty="0"/>
          </a:p>
        </p:txBody>
      </p:sp>
    </p:spTree>
    <p:extLst>
      <p:ext uri="{BB962C8B-B14F-4D97-AF65-F5344CB8AC3E}">
        <p14:creationId xmlns:p14="http://schemas.microsoft.com/office/powerpoint/2010/main" val="3132908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197798C-1A4E-774B-B27B-D22AEE92E29F}" type="datetimeFigureOut">
              <a:rPr lang="en-US" smtClean="0"/>
              <a:t>12/8/2023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D27EAA2-0A31-7847-ABBF-B26846ACA97D}" type="slidenum">
              <a:rPr lang="en-US" smtClean="0"/>
              <a:t>‹#›</a:t>
            </a:fld>
            <a:endParaRPr lang="en-US" dirty="0"/>
          </a:p>
        </p:txBody>
      </p:sp>
    </p:spTree>
    <p:extLst>
      <p:ext uri="{BB962C8B-B14F-4D97-AF65-F5344CB8AC3E}">
        <p14:creationId xmlns:p14="http://schemas.microsoft.com/office/powerpoint/2010/main" val="1577421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97798C-1A4E-774B-B27B-D22AEE92E29F}" type="datetimeFigureOut">
              <a:rPr lang="en-US" smtClean="0"/>
              <a:t>12/8/2023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27EAA2-0A31-7847-ABBF-B26846ACA97D}" type="slidenum">
              <a:rPr lang="en-US" smtClean="0"/>
              <a:t>‹#›</a:t>
            </a:fld>
            <a:endParaRPr lang="en-US" dirty="0"/>
          </a:p>
        </p:txBody>
      </p:sp>
    </p:spTree>
    <p:extLst>
      <p:ext uri="{BB962C8B-B14F-4D97-AF65-F5344CB8AC3E}">
        <p14:creationId xmlns:p14="http://schemas.microsoft.com/office/powerpoint/2010/main" val="36917413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97798C-1A4E-774B-B27B-D22AEE92E29F}" type="datetimeFigureOut">
              <a:rPr lang="en-US" smtClean="0"/>
              <a:t>12/8/2023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27EAA2-0A31-7847-ABBF-B26846ACA97D}" type="slidenum">
              <a:rPr lang="en-US" smtClean="0"/>
              <a:t>‹#›</a:t>
            </a:fld>
            <a:endParaRPr lang="en-US" dirty="0"/>
          </a:p>
        </p:txBody>
      </p:sp>
    </p:spTree>
    <p:extLst>
      <p:ext uri="{BB962C8B-B14F-4D97-AF65-F5344CB8AC3E}">
        <p14:creationId xmlns:p14="http://schemas.microsoft.com/office/powerpoint/2010/main" val="2906615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97798C-1A4E-774B-B27B-D22AEE92E29F}" type="datetimeFigureOut">
              <a:rPr lang="en-US" smtClean="0"/>
              <a:t>12/8/2023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D27EAA2-0A31-7847-ABBF-B26846ACA97D}" type="slidenum">
              <a:rPr lang="en-US" smtClean="0"/>
              <a:t>‹#›</a:t>
            </a:fld>
            <a:endParaRPr lang="en-US" dirty="0"/>
          </a:p>
        </p:txBody>
      </p:sp>
    </p:spTree>
    <p:extLst>
      <p:ext uri="{BB962C8B-B14F-4D97-AF65-F5344CB8AC3E}">
        <p14:creationId xmlns:p14="http://schemas.microsoft.com/office/powerpoint/2010/main" val="2820657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197798C-1A4E-774B-B27B-D22AEE92E29F}" type="datetimeFigureOut">
              <a:rPr lang="en-US" smtClean="0"/>
              <a:t>12/8/2023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D27EAA2-0A31-7847-ABBF-B26846ACA97D}" type="slidenum">
              <a:rPr lang="en-US" smtClean="0"/>
              <a:t>‹#›</a:t>
            </a:fld>
            <a:endParaRPr lang="en-US" dirty="0"/>
          </a:p>
        </p:txBody>
      </p:sp>
    </p:spTree>
    <p:extLst>
      <p:ext uri="{BB962C8B-B14F-4D97-AF65-F5344CB8AC3E}">
        <p14:creationId xmlns:p14="http://schemas.microsoft.com/office/powerpoint/2010/main" val="551803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8"/>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dirty="0"/>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197798C-1A4E-774B-B27B-D22AEE92E29F}" type="datetimeFigureOut">
              <a:rPr lang="en-US" smtClean="0"/>
              <a:t>12/8/2023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D27EAA2-0A31-7847-ABBF-B26846ACA97D}" type="slidenum">
              <a:rPr lang="en-US" smtClean="0"/>
              <a:t>‹#›</a:t>
            </a:fld>
            <a:endParaRPr lang="en-US" dirty="0"/>
          </a:p>
        </p:txBody>
      </p:sp>
    </p:spTree>
    <p:extLst>
      <p:ext uri="{BB962C8B-B14F-4D97-AF65-F5344CB8AC3E}">
        <p14:creationId xmlns:p14="http://schemas.microsoft.com/office/powerpoint/2010/main" val="652025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97798C-1A4E-774B-B27B-D22AEE92E29F}" type="datetimeFigureOut">
              <a:rPr lang="en-US" smtClean="0"/>
              <a:t>12/8/2023</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27EAA2-0A31-7847-ABBF-B26846ACA97D}" type="slidenum">
              <a:rPr lang="en-US" smtClean="0"/>
              <a:t>‹#›</a:t>
            </a:fld>
            <a:endParaRPr lang="en-US" dirty="0"/>
          </a:p>
        </p:txBody>
      </p:sp>
    </p:spTree>
    <p:extLst>
      <p:ext uri="{BB962C8B-B14F-4D97-AF65-F5344CB8AC3E}">
        <p14:creationId xmlns:p14="http://schemas.microsoft.com/office/powerpoint/2010/main" val="1853106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30622" tIns="65311" rIns="130622" bIns="65311"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4"/>
          </a:xfrm>
          <a:prstGeom prst="rect">
            <a:avLst/>
          </a:prstGeom>
        </p:spPr>
        <p:txBody>
          <a:bodyPr vert="horz" lIns="130622" tIns="65311" rIns="130622" bIns="6531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130622" tIns="65311" rIns="130622" bIns="65311" rtlCol="0" anchor="ctr"/>
          <a:lstStyle>
            <a:lvl1pPr algn="l">
              <a:defRPr sz="1417">
                <a:solidFill>
                  <a:schemeClr val="tx1">
                    <a:tint val="75000"/>
                  </a:schemeClr>
                </a:solidFill>
              </a:defRPr>
            </a:lvl1pPr>
          </a:lstStyle>
          <a:p>
            <a:fld id="{009DA16D-FB49-41A6-AC90-9A30693DFD0D}" type="datetimeFigureOut">
              <a:rPr lang="en-US" smtClean="0"/>
              <a:t>12/8/2023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130622" tIns="65311" rIns="130622" bIns="65311" rtlCol="0" anchor="ctr"/>
          <a:lstStyle>
            <a:lvl1pPr algn="ctr">
              <a:defRPr sz="1417">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130622" tIns="65311" rIns="130622" bIns="65311" rtlCol="0" anchor="ctr"/>
          <a:lstStyle>
            <a:lvl1pPr algn="r">
              <a:defRPr sz="1417">
                <a:solidFill>
                  <a:schemeClr val="tx1">
                    <a:tint val="75000"/>
                  </a:schemeClr>
                </a:solidFill>
              </a:defRPr>
            </a:lvl1pPr>
          </a:lstStyle>
          <a:p>
            <a:fld id="{981F71B9-EF59-40DC-98A5-39DEE0238EB5}" type="slidenum">
              <a:rPr lang="en-US" smtClean="0"/>
              <a:t>‹#›</a:t>
            </a:fld>
            <a:endParaRPr lang="en-US" dirty="0"/>
          </a:p>
        </p:txBody>
      </p:sp>
    </p:spTree>
    <p:extLst>
      <p:ext uri="{BB962C8B-B14F-4D97-AF65-F5344CB8AC3E}">
        <p14:creationId xmlns:p14="http://schemas.microsoft.com/office/powerpoint/2010/main" val="10811527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088490" rtl="0" eaLnBrk="1" latinLnBrk="0" hangingPunct="1">
        <a:spcBef>
          <a:spcPct val="0"/>
        </a:spcBef>
        <a:buNone/>
        <a:defRPr sz="5251" kern="1200">
          <a:solidFill>
            <a:schemeClr val="tx1"/>
          </a:solidFill>
          <a:latin typeface="+mj-lt"/>
          <a:ea typeface="+mj-ea"/>
          <a:cs typeface="+mj-cs"/>
        </a:defRPr>
      </a:lvl1pPr>
    </p:titleStyle>
    <p:bodyStyle>
      <a:lvl1pPr marL="408184" indent="-408184" algn="l" defTabSz="1088490" rtl="0" eaLnBrk="1" latinLnBrk="0" hangingPunct="1">
        <a:spcBef>
          <a:spcPct val="20000"/>
        </a:spcBef>
        <a:buFont typeface="Arial" pitchFamily="34" charset="0"/>
        <a:buChar char="•"/>
        <a:defRPr sz="3833" kern="1200">
          <a:solidFill>
            <a:schemeClr val="tx1"/>
          </a:solidFill>
          <a:latin typeface="+mn-lt"/>
          <a:ea typeface="+mn-ea"/>
          <a:cs typeface="+mn-cs"/>
        </a:defRPr>
      </a:lvl1pPr>
      <a:lvl2pPr marL="884398" indent="-340153" algn="l" defTabSz="1088490" rtl="0" eaLnBrk="1" latinLnBrk="0" hangingPunct="1">
        <a:spcBef>
          <a:spcPct val="20000"/>
        </a:spcBef>
        <a:buFont typeface="Arial" pitchFamily="34" charset="0"/>
        <a:buChar char="–"/>
        <a:defRPr sz="3333" kern="1200">
          <a:solidFill>
            <a:schemeClr val="tx1"/>
          </a:solidFill>
          <a:latin typeface="+mn-lt"/>
          <a:ea typeface="+mn-ea"/>
          <a:cs typeface="+mn-cs"/>
        </a:defRPr>
      </a:lvl2pPr>
      <a:lvl3pPr marL="1360613" indent="-272123" algn="l" defTabSz="1088490" rtl="0" eaLnBrk="1" latinLnBrk="0" hangingPunct="1">
        <a:spcBef>
          <a:spcPct val="20000"/>
        </a:spcBef>
        <a:buFont typeface="Arial" pitchFamily="34" charset="0"/>
        <a:buChar char="•"/>
        <a:defRPr sz="2833" kern="1200">
          <a:solidFill>
            <a:schemeClr val="tx1"/>
          </a:solidFill>
          <a:latin typeface="+mn-lt"/>
          <a:ea typeface="+mn-ea"/>
          <a:cs typeface="+mn-cs"/>
        </a:defRPr>
      </a:lvl3pPr>
      <a:lvl4pPr marL="1904858" indent="-272123" algn="l" defTabSz="1088490" rtl="0" eaLnBrk="1" latinLnBrk="0" hangingPunct="1">
        <a:spcBef>
          <a:spcPct val="20000"/>
        </a:spcBef>
        <a:buFont typeface="Arial" pitchFamily="34" charset="0"/>
        <a:buChar char="–"/>
        <a:defRPr sz="2417" kern="1200">
          <a:solidFill>
            <a:schemeClr val="tx1"/>
          </a:solidFill>
          <a:latin typeface="+mn-lt"/>
          <a:ea typeface="+mn-ea"/>
          <a:cs typeface="+mn-cs"/>
        </a:defRPr>
      </a:lvl4pPr>
      <a:lvl5pPr marL="2449103" indent="-272123" algn="l" defTabSz="1088490" rtl="0" eaLnBrk="1" latinLnBrk="0" hangingPunct="1">
        <a:spcBef>
          <a:spcPct val="20000"/>
        </a:spcBef>
        <a:buFont typeface="Arial" pitchFamily="34" charset="0"/>
        <a:buChar char="»"/>
        <a:defRPr sz="2417" kern="1200">
          <a:solidFill>
            <a:schemeClr val="tx1"/>
          </a:solidFill>
          <a:latin typeface="+mn-lt"/>
          <a:ea typeface="+mn-ea"/>
          <a:cs typeface="+mn-cs"/>
        </a:defRPr>
      </a:lvl5pPr>
      <a:lvl6pPr marL="2993346" indent="-272123" algn="l" defTabSz="1088490" rtl="0" eaLnBrk="1" latinLnBrk="0" hangingPunct="1">
        <a:spcBef>
          <a:spcPct val="20000"/>
        </a:spcBef>
        <a:buFont typeface="Arial" pitchFamily="34" charset="0"/>
        <a:buChar char="•"/>
        <a:defRPr sz="2417" kern="1200">
          <a:solidFill>
            <a:schemeClr val="tx1"/>
          </a:solidFill>
          <a:latin typeface="+mn-lt"/>
          <a:ea typeface="+mn-ea"/>
          <a:cs typeface="+mn-cs"/>
        </a:defRPr>
      </a:lvl6pPr>
      <a:lvl7pPr marL="3537592" indent="-272123" algn="l" defTabSz="1088490" rtl="0" eaLnBrk="1" latinLnBrk="0" hangingPunct="1">
        <a:spcBef>
          <a:spcPct val="20000"/>
        </a:spcBef>
        <a:buFont typeface="Arial" pitchFamily="34" charset="0"/>
        <a:buChar char="•"/>
        <a:defRPr sz="2417" kern="1200">
          <a:solidFill>
            <a:schemeClr val="tx1"/>
          </a:solidFill>
          <a:latin typeface="+mn-lt"/>
          <a:ea typeface="+mn-ea"/>
          <a:cs typeface="+mn-cs"/>
        </a:defRPr>
      </a:lvl7pPr>
      <a:lvl8pPr marL="4081837" indent="-272123" algn="l" defTabSz="1088490" rtl="0" eaLnBrk="1" latinLnBrk="0" hangingPunct="1">
        <a:spcBef>
          <a:spcPct val="20000"/>
        </a:spcBef>
        <a:buFont typeface="Arial" pitchFamily="34" charset="0"/>
        <a:buChar char="•"/>
        <a:defRPr sz="2417" kern="1200">
          <a:solidFill>
            <a:schemeClr val="tx1"/>
          </a:solidFill>
          <a:latin typeface="+mn-lt"/>
          <a:ea typeface="+mn-ea"/>
          <a:cs typeface="+mn-cs"/>
        </a:defRPr>
      </a:lvl8pPr>
      <a:lvl9pPr marL="4626082" indent="-272123" algn="l" defTabSz="1088490" rtl="0" eaLnBrk="1" latinLnBrk="0" hangingPunct="1">
        <a:spcBef>
          <a:spcPct val="20000"/>
        </a:spcBef>
        <a:buFont typeface="Arial" pitchFamily="34" charset="0"/>
        <a:buChar char="•"/>
        <a:defRPr sz="2417" kern="1200">
          <a:solidFill>
            <a:schemeClr val="tx1"/>
          </a:solidFill>
          <a:latin typeface="+mn-lt"/>
          <a:ea typeface="+mn-ea"/>
          <a:cs typeface="+mn-cs"/>
        </a:defRPr>
      </a:lvl9pPr>
    </p:bodyStyle>
    <p:otherStyle>
      <a:defPPr>
        <a:defRPr lang="en-US"/>
      </a:defPPr>
      <a:lvl1pPr marL="0" algn="l" defTabSz="1088490" rtl="0" eaLnBrk="1" latinLnBrk="0" hangingPunct="1">
        <a:defRPr sz="2167" kern="1200">
          <a:solidFill>
            <a:schemeClr val="tx1"/>
          </a:solidFill>
          <a:latin typeface="+mn-lt"/>
          <a:ea typeface="+mn-ea"/>
          <a:cs typeface="+mn-cs"/>
        </a:defRPr>
      </a:lvl1pPr>
      <a:lvl2pPr marL="544245" algn="l" defTabSz="1088490" rtl="0" eaLnBrk="1" latinLnBrk="0" hangingPunct="1">
        <a:defRPr sz="2167" kern="1200">
          <a:solidFill>
            <a:schemeClr val="tx1"/>
          </a:solidFill>
          <a:latin typeface="+mn-lt"/>
          <a:ea typeface="+mn-ea"/>
          <a:cs typeface="+mn-cs"/>
        </a:defRPr>
      </a:lvl2pPr>
      <a:lvl3pPr marL="1088490" algn="l" defTabSz="1088490" rtl="0" eaLnBrk="1" latinLnBrk="0" hangingPunct="1">
        <a:defRPr sz="2167" kern="1200">
          <a:solidFill>
            <a:schemeClr val="tx1"/>
          </a:solidFill>
          <a:latin typeface="+mn-lt"/>
          <a:ea typeface="+mn-ea"/>
          <a:cs typeface="+mn-cs"/>
        </a:defRPr>
      </a:lvl3pPr>
      <a:lvl4pPr marL="1632735" algn="l" defTabSz="1088490" rtl="0" eaLnBrk="1" latinLnBrk="0" hangingPunct="1">
        <a:defRPr sz="2167" kern="1200">
          <a:solidFill>
            <a:schemeClr val="tx1"/>
          </a:solidFill>
          <a:latin typeface="+mn-lt"/>
          <a:ea typeface="+mn-ea"/>
          <a:cs typeface="+mn-cs"/>
        </a:defRPr>
      </a:lvl4pPr>
      <a:lvl5pPr marL="2176980" algn="l" defTabSz="1088490" rtl="0" eaLnBrk="1" latinLnBrk="0" hangingPunct="1">
        <a:defRPr sz="2167" kern="1200">
          <a:solidFill>
            <a:schemeClr val="tx1"/>
          </a:solidFill>
          <a:latin typeface="+mn-lt"/>
          <a:ea typeface="+mn-ea"/>
          <a:cs typeface="+mn-cs"/>
        </a:defRPr>
      </a:lvl5pPr>
      <a:lvl6pPr marL="2721224" algn="l" defTabSz="1088490" rtl="0" eaLnBrk="1" latinLnBrk="0" hangingPunct="1">
        <a:defRPr sz="2167" kern="1200">
          <a:solidFill>
            <a:schemeClr val="tx1"/>
          </a:solidFill>
          <a:latin typeface="+mn-lt"/>
          <a:ea typeface="+mn-ea"/>
          <a:cs typeface="+mn-cs"/>
        </a:defRPr>
      </a:lvl6pPr>
      <a:lvl7pPr marL="3265469" algn="l" defTabSz="1088490" rtl="0" eaLnBrk="1" latinLnBrk="0" hangingPunct="1">
        <a:defRPr sz="2167" kern="1200">
          <a:solidFill>
            <a:schemeClr val="tx1"/>
          </a:solidFill>
          <a:latin typeface="+mn-lt"/>
          <a:ea typeface="+mn-ea"/>
          <a:cs typeface="+mn-cs"/>
        </a:defRPr>
      </a:lvl7pPr>
      <a:lvl8pPr marL="3809714" algn="l" defTabSz="1088490" rtl="0" eaLnBrk="1" latinLnBrk="0" hangingPunct="1">
        <a:defRPr sz="2167" kern="1200">
          <a:solidFill>
            <a:schemeClr val="tx1"/>
          </a:solidFill>
          <a:latin typeface="+mn-lt"/>
          <a:ea typeface="+mn-ea"/>
          <a:cs typeface="+mn-cs"/>
        </a:defRPr>
      </a:lvl8pPr>
      <a:lvl9pPr marL="4353959" algn="l" defTabSz="1088490" rtl="0" eaLnBrk="1" latinLnBrk="0" hangingPunct="1">
        <a:defRPr sz="216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C10951-178C-4621-A093-8BE0369DCE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353612-CA73-4A0D-A34D-3DCEA7D418C0}"/>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343DC8-4468-4598-A6C7-BFF350620221}"/>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32AFCA-9110-4EA6-8047-0CEDC2EAD15E}" type="datetimeFigureOut">
              <a:rPr lang="en-US" smtClean="0"/>
              <a:t>12/8/2023</a:t>
            </a:fld>
            <a:endParaRPr lang="en-US" dirty="0"/>
          </a:p>
        </p:txBody>
      </p:sp>
      <p:sp>
        <p:nvSpPr>
          <p:cNvPr id="5" name="Footer Placeholder 4">
            <a:extLst>
              <a:ext uri="{FF2B5EF4-FFF2-40B4-BE49-F238E27FC236}">
                <a16:creationId xmlns:a16="http://schemas.microsoft.com/office/drawing/2014/main" id="{22C0E42B-8A3D-48D7-8694-3898EC76DBE0}"/>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39431EF-0519-4489-BDBF-7F324DD561A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001F01-18C6-405A-956C-EEF35E96C0AB}" type="slidenum">
              <a:rPr lang="en-US" smtClean="0"/>
              <a:t>‹#›</a:t>
            </a:fld>
            <a:endParaRPr lang="en-US" dirty="0"/>
          </a:p>
        </p:txBody>
      </p:sp>
    </p:spTree>
    <p:extLst>
      <p:ext uri="{BB962C8B-B14F-4D97-AF65-F5344CB8AC3E}">
        <p14:creationId xmlns:p14="http://schemas.microsoft.com/office/powerpoint/2010/main" val="230038996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21E83711-F30E-4C83-A539-49D86B8DEE7F}" type="datetimeFigureOut">
              <a:rPr lang="en-US" smtClean="0"/>
              <a:t>12/8/2023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7B6AE517-C259-4F81-A072-9F883AEAF98B}" type="slidenum">
              <a:rPr lang="en-US" smtClean="0"/>
              <a:t>‹#›</a:t>
            </a:fld>
            <a:endParaRPr lang="en-US" dirty="0"/>
          </a:p>
        </p:txBody>
      </p:sp>
    </p:spTree>
    <p:extLst>
      <p:ext uri="{BB962C8B-B14F-4D97-AF65-F5344CB8AC3E}">
        <p14:creationId xmlns:p14="http://schemas.microsoft.com/office/powerpoint/2010/main" val="51886283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6"/>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E83711-F30E-4C83-A539-49D86B8DEE7F}" type="datetimeFigureOut">
              <a:rPr lang="en-US" smtClean="0"/>
              <a:t>12/8/2023</a:t>
            </a:fld>
            <a:endParaRPr lang="en-US" dirty="0"/>
          </a:p>
        </p:txBody>
      </p:sp>
      <p:sp>
        <p:nvSpPr>
          <p:cNvPr id="5" name="Footer Placeholder 4"/>
          <p:cNvSpPr>
            <a:spLocks noGrp="1"/>
          </p:cNvSpPr>
          <p:nvPr>
            <p:ph type="ftr" sz="quarter" idx="3"/>
          </p:nvPr>
        </p:nvSpPr>
        <p:spPr>
          <a:xfrm>
            <a:off x="4165600" y="6356356"/>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6"/>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6AE517-C259-4F81-A072-9F883AEAF98B}" type="slidenum">
              <a:rPr lang="en-US" smtClean="0"/>
              <a:t>‹#›</a:t>
            </a:fld>
            <a:endParaRPr lang="en-US" dirty="0"/>
          </a:p>
        </p:txBody>
      </p:sp>
    </p:spTree>
    <p:extLst>
      <p:ext uri="{BB962C8B-B14F-4D97-AF65-F5344CB8AC3E}">
        <p14:creationId xmlns:p14="http://schemas.microsoft.com/office/powerpoint/2010/main" val="320690534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356" rtl="0" eaLnBrk="1" latinLnBrk="0" hangingPunct="1">
        <a:spcBef>
          <a:spcPct val="0"/>
        </a:spcBef>
        <a:buNone/>
        <a:defRPr sz="4400" kern="1200">
          <a:solidFill>
            <a:schemeClr val="tx1"/>
          </a:solidFill>
          <a:latin typeface="+mj-lt"/>
          <a:ea typeface="+mj-ea"/>
          <a:cs typeface="+mj-cs"/>
        </a:defRPr>
      </a:lvl1pPr>
    </p:titleStyle>
    <p:bodyStyle>
      <a:lvl1pPr marL="342883" indent="-342883" algn="l" defTabSz="91435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12" indent="-285736" algn="l" defTabSz="91435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43" indent="-228589" algn="l" defTabSz="91435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20" indent="-228589" algn="l" defTabSz="91435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97" indent="-228589" algn="l" defTabSz="91435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74" indent="-228589" algn="l" defTabSz="91435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6" rtl="0" eaLnBrk="1" latinLnBrk="0" hangingPunct="1">
        <a:defRPr sz="1800" kern="1200">
          <a:solidFill>
            <a:schemeClr val="tx1"/>
          </a:solidFill>
          <a:latin typeface="+mn-lt"/>
          <a:ea typeface="+mn-ea"/>
          <a:cs typeface="+mn-cs"/>
        </a:defRPr>
      </a:lvl1pPr>
      <a:lvl2pPr marL="457178" algn="l" defTabSz="914356" rtl="0" eaLnBrk="1" latinLnBrk="0" hangingPunct="1">
        <a:defRPr sz="1800" kern="1200">
          <a:solidFill>
            <a:schemeClr val="tx1"/>
          </a:solidFill>
          <a:latin typeface="+mn-lt"/>
          <a:ea typeface="+mn-ea"/>
          <a:cs typeface="+mn-cs"/>
        </a:defRPr>
      </a:lvl2pPr>
      <a:lvl3pPr marL="914356" algn="l" defTabSz="914356" rtl="0" eaLnBrk="1" latinLnBrk="0" hangingPunct="1">
        <a:defRPr sz="1800" kern="1200">
          <a:solidFill>
            <a:schemeClr val="tx1"/>
          </a:solidFill>
          <a:latin typeface="+mn-lt"/>
          <a:ea typeface="+mn-ea"/>
          <a:cs typeface="+mn-cs"/>
        </a:defRPr>
      </a:lvl3pPr>
      <a:lvl4pPr marL="1371532" algn="l" defTabSz="914356" rtl="0" eaLnBrk="1" latinLnBrk="0" hangingPunct="1">
        <a:defRPr sz="1800" kern="1200">
          <a:solidFill>
            <a:schemeClr val="tx1"/>
          </a:solidFill>
          <a:latin typeface="+mn-lt"/>
          <a:ea typeface="+mn-ea"/>
          <a:cs typeface="+mn-cs"/>
        </a:defRPr>
      </a:lvl4pPr>
      <a:lvl5pPr marL="1828709" algn="l" defTabSz="914356" rtl="0" eaLnBrk="1" latinLnBrk="0" hangingPunct="1">
        <a:defRPr sz="1800" kern="1200">
          <a:solidFill>
            <a:schemeClr val="tx1"/>
          </a:solidFill>
          <a:latin typeface="+mn-lt"/>
          <a:ea typeface="+mn-ea"/>
          <a:cs typeface="+mn-cs"/>
        </a:defRPr>
      </a:lvl5pPr>
      <a:lvl6pPr marL="2285886" algn="l" defTabSz="914356" rtl="0" eaLnBrk="1" latinLnBrk="0" hangingPunct="1">
        <a:defRPr sz="1800" kern="1200">
          <a:solidFill>
            <a:schemeClr val="tx1"/>
          </a:solidFill>
          <a:latin typeface="+mn-lt"/>
          <a:ea typeface="+mn-ea"/>
          <a:cs typeface="+mn-cs"/>
        </a:defRPr>
      </a:lvl6pPr>
      <a:lvl7pPr marL="2743063" algn="l" defTabSz="914356" rtl="0" eaLnBrk="1" latinLnBrk="0" hangingPunct="1">
        <a:defRPr sz="1800" kern="1200">
          <a:solidFill>
            <a:schemeClr val="tx1"/>
          </a:solidFill>
          <a:latin typeface="+mn-lt"/>
          <a:ea typeface="+mn-ea"/>
          <a:cs typeface="+mn-cs"/>
        </a:defRPr>
      </a:lvl7pPr>
      <a:lvl8pPr marL="3200240" algn="l" defTabSz="914356" rtl="0" eaLnBrk="1" latinLnBrk="0" hangingPunct="1">
        <a:defRPr sz="1800" kern="1200">
          <a:solidFill>
            <a:schemeClr val="tx1"/>
          </a:solidFill>
          <a:latin typeface="+mn-lt"/>
          <a:ea typeface="+mn-ea"/>
          <a:cs typeface="+mn-cs"/>
        </a:defRPr>
      </a:lvl8pPr>
      <a:lvl9pPr marL="3657418" algn="l" defTabSz="91435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64E7F4-77BC-409E-B6A2-B2EE3842DE31}" type="datetimeFigureOut">
              <a:rPr lang="en-US" smtClean="0"/>
              <a:t>12/8/2023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D3D6F4-927F-4722-AC79-C63E3E71CCCF}" type="slidenum">
              <a:rPr lang="en-US" smtClean="0"/>
              <a:t>‹#›</a:t>
            </a:fld>
            <a:endParaRPr lang="en-US"/>
          </a:p>
        </p:txBody>
      </p:sp>
    </p:spTree>
    <p:extLst>
      <p:ext uri="{BB962C8B-B14F-4D97-AF65-F5344CB8AC3E}">
        <p14:creationId xmlns:p14="http://schemas.microsoft.com/office/powerpoint/2010/main" val="1266887462"/>
      </p:ext>
    </p:extLst>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42.jpeg"/></Relationships>
</file>

<file path=ppt/slides/_rels/slide1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40.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7.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Layout" Target="../slideLayouts/slideLayout51.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18.xml.rels><?xml version="1.0" encoding="UTF-8" standalone="yes"?>
<Relationships xmlns="http://schemas.openxmlformats.org/package/2006/relationships"><Relationship Id="rId8" Type="http://schemas.openxmlformats.org/officeDocument/2006/relationships/image" Target="../media/image68.jpeg"/><Relationship Id="rId13" Type="http://schemas.openxmlformats.org/officeDocument/2006/relationships/image" Target="../media/image72.png"/><Relationship Id="rId18" Type="http://schemas.openxmlformats.org/officeDocument/2006/relationships/image" Target="../media/image77.jpeg"/><Relationship Id="rId3" Type="http://schemas.openxmlformats.org/officeDocument/2006/relationships/image" Target="../media/image63.jpeg"/><Relationship Id="rId7" Type="http://schemas.openxmlformats.org/officeDocument/2006/relationships/image" Target="../media/image67.jpeg"/><Relationship Id="rId12" Type="http://schemas.openxmlformats.org/officeDocument/2006/relationships/image" Target="../media/image71.jpeg"/><Relationship Id="rId17" Type="http://schemas.openxmlformats.org/officeDocument/2006/relationships/image" Target="../media/image76.jpeg"/><Relationship Id="rId2" Type="http://schemas.openxmlformats.org/officeDocument/2006/relationships/notesSlide" Target="../notesSlides/notesSlide11.xml"/><Relationship Id="rId16"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70.jpeg"/><Relationship Id="rId5" Type="http://schemas.openxmlformats.org/officeDocument/2006/relationships/image" Target="../media/image65.png"/><Relationship Id="rId15" Type="http://schemas.openxmlformats.org/officeDocument/2006/relationships/image" Target="../media/image74.png"/><Relationship Id="rId10" Type="http://schemas.openxmlformats.org/officeDocument/2006/relationships/image" Target="../media/image36.jpeg"/><Relationship Id="rId4" Type="http://schemas.openxmlformats.org/officeDocument/2006/relationships/image" Target="../media/image64.jpeg"/><Relationship Id="rId9" Type="http://schemas.openxmlformats.org/officeDocument/2006/relationships/image" Target="../media/image69.png"/><Relationship Id="rId14" Type="http://schemas.openxmlformats.org/officeDocument/2006/relationships/image" Target="../media/image73.png"/></Relationships>
</file>

<file path=ppt/slides/_rels/slide19.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image" Target="../media/image78.jpeg"/><Relationship Id="rId1" Type="http://schemas.openxmlformats.org/officeDocument/2006/relationships/slideLayout" Target="../slideLayouts/slideLayout7.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 Id="rId9" Type="http://schemas.openxmlformats.org/officeDocument/2006/relationships/image" Target="../media/image85.jpe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image" Target="../media/image86.jpeg"/><Relationship Id="rId1" Type="http://schemas.openxmlformats.org/officeDocument/2006/relationships/slideLayout" Target="../slideLayouts/slideLayout62.xm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88.jpeg"/></Relationships>
</file>

<file path=ppt/slides/_rels/slide2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slideLayout" Target="../slideLayouts/slideLayout7.xml"/><Relationship Id="rId1" Type="http://schemas.openxmlformats.org/officeDocument/2006/relationships/video" Target="https://www.youtube.com/embed/fwoUZlWqD0M?feature=oembed"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www.investitwisely.com/airplane/" TargetMode="External"/><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9.jpg"/><Relationship Id="rId7"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40.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descr="A close up of a sign&#10;&#10;Description generated with very high confidence">
            <a:extLst>
              <a:ext uri="{FF2B5EF4-FFF2-40B4-BE49-F238E27FC236}">
                <a16:creationId xmlns:a16="http://schemas.microsoft.com/office/drawing/2014/main" id="{A72519FE-FDA7-4E59-963B-792C56E6414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800" y="366609"/>
            <a:ext cx="4420401" cy="2154663"/>
          </a:xfrm>
          <a:prstGeom prst="rect">
            <a:avLst/>
          </a:prstGeom>
        </p:spPr>
      </p:pic>
      <p:sp>
        <p:nvSpPr>
          <p:cNvPr id="5" name="TextBox 4">
            <a:extLst>
              <a:ext uri="{FF2B5EF4-FFF2-40B4-BE49-F238E27FC236}">
                <a16:creationId xmlns:a16="http://schemas.microsoft.com/office/drawing/2014/main" id="{9AE11870-9CD4-4F1D-BA2B-E4F3E65A40F8}"/>
              </a:ext>
            </a:extLst>
          </p:cNvPr>
          <p:cNvSpPr txBox="1"/>
          <p:nvPr/>
        </p:nvSpPr>
        <p:spPr>
          <a:xfrm>
            <a:off x="8070573" y="2855784"/>
            <a:ext cx="4063117" cy="2472343"/>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Scott Pauli</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Executive Director</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www.gohawaii.com/ca</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agents.gohawaii.com</a:t>
            </a:r>
          </a:p>
        </p:txBody>
      </p:sp>
      <p:sp>
        <p:nvSpPr>
          <p:cNvPr id="7" name="TextBox 6">
            <a:extLst>
              <a:ext uri="{FF2B5EF4-FFF2-40B4-BE49-F238E27FC236}">
                <a16:creationId xmlns:a16="http://schemas.microsoft.com/office/drawing/2014/main" id="{6471350B-C98D-67B0-8A4B-4752EC307C5B}"/>
              </a:ext>
            </a:extLst>
          </p:cNvPr>
          <p:cNvSpPr txBox="1"/>
          <p:nvPr/>
        </p:nvSpPr>
        <p:spPr>
          <a:xfrm rot="20494173">
            <a:off x="7604009" y="2293051"/>
            <a:ext cx="2946400" cy="58477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3200" b="1" dirty="0">
                <a:solidFill>
                  <a:prstClr val="white"/>
                </a:solidFill>
                <a:latin typeface="Lucida Calligraphy" panose="03010101010101010101" pitchFamily="66" charset="0"/>
              </a:rPr>
              <a:t>Aloha</a:t>
            </a:r>
            <a:r>
              <a:rPr kumimoji="0" lang="en-US" sz="3200" b="1" i="0" u="none" strike="noStrike" kern="1200" cap="none" spc="0" normalizeH="0" baseline="0" noProof="0" dirty="0">
                <a:ln>
                  <a:noFill/>
                </a:ln>
                <a:solidFill>
                  <a:prstClr val="white"/>
                </a:solidFill>
                <a:effectLst/>
                <a:uLnTx/>
                <a:uFillTx/>
                <a:latin typeface="Lucida Calligraphy" panose="03010101010101010101" pitchFamily="66" charset="0"/>
                <a:ea typeface="+mn-ea"/>
                <a:cs typeface="+mn-cs"/>
              </a:rPr>
              <a:t>!</a:t>
            </a:r>
          </a:p>
        </p:txBody>
      </p:sp>
    </p:spTree>
    <p:extLst>
      <p:ext uri="{BB962C8B-B14F-4D97-AF65-F5344CB8AC3E}">
        <p14:creationId xmlns:p14="http://schemas.microsoft.com/office/powerpoint/2010/main" val="2634495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2057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people walking on a bridge in the middle of a forest&#10;&#10;Description automatically generated with low confidence">
            <a:extLst>
              <a:ext uri="{FF2B5EF4-FFF2-40B4-BE49-F238E27FC236}">
                <a16:creationId xmlns:a16="http://schemas.microsoft.com/office/drawing/2014/main" id="{63D3D299-0CCB-2490-BC83-3BD22089AEC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a:effectLst>
            <a:softEdge rad="0"/>
          </a:effectLst>
        </p:spPr>
      </p:pic>
      <p:sp>
        <p:nvSpPr>
          <p:cNvPr id="13" name="Rectangle 12">
            <a:extLst>
              <a:ext uri="{FF2B5EF4-FFF2-40B4-BE49-F238E27FC236}">
                <a16:creationId xmlns:a16="http://schemas.microsoft.com/office/drawing/2014/main" id="{3B432D73-5C38-474F-AF96-A3228731B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map&#10;&#10;Description automatically generated">
            <a:extLst>
              <a:ext uri="{FF2B5EF4-FFF2-40B4-BE49-F238E27FC236}">
                <a16:creationId xmlns:a16="http://schemas.microsoft.com/office/drawing/2014/main" id="{894FC0E7-D2EB-9C20-6EBA-ED127397941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01898" y="3234140"/>
            <a:ext cx="2397624" cy="2608081"/>
          </a:xfrm>
          <a:prstGeom prst="rect">
            <a:avLst/>
          </a:prstGeom>
        </p:spPr>
      </p:pic>
      <p:sp>
        <p:nvSpPr>
          <p:cNvPr id="6" name="TextBox 5">
            <a:extLst>
              <a:ext uri="{FF2B5EF4-FFF2-40B4-BE49-F238E27FC236}">
                <a16:creationId xmlns:a16="http://schemas.microsoft.com/office/drawing/2014/main" id="{54C6387F-A37C-B74A-1B11-1B2FC8D6903F}"/>
              </a:ext>
            </a:extLst>
          </p:cNvPr>
          <p:cNvSpPr txBox="1"/>
          <p:nvPr/>
        </p:nvSpPr>
        <p:spPr>
          <a:xfrm>
            <a:off x="1486435" y="4164625"/>
            <a:ext cx="640688" cy="369332"/>
          </a:xfrm>
          <a:prstGeom prst="rect">
            <a:avLst/>
          </a:prstGeom>
          <a:noFill/>
        </p:spPr>
        <p:txBody>
          <a:bodyPr wrap="none" rtlCol="0">
            <a:spAutoFit/>
          </a:bodyPr>
          <a:lstStyle/>
          <a:p>
            <a:r>
              <a:rPr lang="en-US" b="1" dirty="0"/>
              <a:t>HILO</a:t>
            </a:r>
          </a:p>
        </p:txBody>
      </p:sp>
      <p:sp>
        <p:nvSpPr>
          <p:cNvPr id="7" name="TextBox 6">
            <a:extLst>
              <a:ext uri="{FF2B5EF4-FFF2-40B4-BE49-F238E27FC236}">
                <a16:creationId xmlns:a16="http://schemas.microsoft.com/office/drawing/2014/main" id="{08A3B841-CCDA-D565-F724-9765E2A80805}"/>
              </a:ext>
            </a:extLst>
          </p:cNvPr>
          <p:cNvSpPr txBox="1"/>
          <p:nvPr/>
        </p:nvSpPr>
        <p:spPr>
          <a:xfrm>
            <a:off x="10268449" y="6233064"/>
            <a:ext cx="1625600" cy="338554"/>
          </a:xfrm>
          <a:prstGeom prst="rect">
            <a:avLst/>
          </a:prstGeom>
          <a:solidFill>
            <a:schemeClr val="tx1">
              <a:lumMod val="85000"/>
              <a:lumOff val="15000"/>
            </a:schemeClr>
          </a:solidFill>
        </p:spPr>
        <p:txBody>
          <a:bodyPr wrap="square" rtlCol="0">
            <a:spAutoFit/>
          </a:bodyPr>
          <a:lstStyle/>
          <a:p>
            <a:pPr algn="ctr" defTabSz="1219170">
              <a:defRPr/>
            </a:pPr>
            <a:r>
              <a:rPr lang="en-US" sz="1600" dirty="0">
                <a:solidFill>
                  <a:prstClr val="white"/>
                </a:solidFill>
                <a:latin typeface="Arial" panose="020B0604020202020204" pitchFamily="34" charset="0"/>
                <a:ea typeface="Arial Unicode MS" panose="020B0604020202020204" pitchFamily="34" charset="-128"/>
                <a:cs typeface="Arial" panose="020B0604020202020204" pitchFamily="34" charset="0"/>
              </a:rPr>
              <a:t>‘Akaka Falls</a:t>
            </a:r>
            <a:endParaRPr lang="en-US" sz="1600" dirty="0">
              <a:solidFill>
                <a:prstClr val="white"/>
              </a:solidFill>
              <a:latin typeface="Arial" panose="020B0604020202020204" pitchFamily="34" charset="0"/>
              <a:cs typeface="Arial" panose="020B0604020202020204" pitchFamily="34" charset="0"/>
            </a:endParaRPr>
          </a:p>
        </p:txBody>
      </p:sp>
      <p:pic>
        <p:nvPicPr>
          <p:cNvPr id="9" name="Picture 8" descr="Text&#10;&#10;Description automatically generated with low confidence">
            <a:extLst>
              <a:ext uri="{FF2B5EF4-FFF2-40B4-BE49-F238E27FC236}">
                <a16:creationId xmlns:a16="http://schemas.microsoft.com/office/drawing/2014/main" id="{5862B7BA-2C44-AC95-9723-6A9647F6637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97951" y="6022762"/>
            <a:ext cx="1418512" cy="654697"/>
          </a:xfrm>
          <a:prstGeom prst="rect">
            <a:avLst/>
          </a:prstGeom>
        </p:spPr>
      </p:pic>
    </p:spTree>
    <p:extLst>
      <p:ext uri="{BB962C8B-B14F-4D97-AF65-F5344CB8AC3E}">
        <p14:creationId xmlns:p14="http://schemas.microsoft.com/office/powerpoint/2010/main" val="35470297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3" name="Rectangle 24">
            <a:extLst>
              <a:ext uri="{FF2B5EF4-FFF2-40B4-BE49-F238E27FC236}">
                <a16:creationId xmlns:a16="http://schemas.microsoft.com/office/drawing/2014/main" id="{0EFD753D-6A49-46DD-9E82-AA6E2C62B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26">
            <a:extLst>
              <a:ext uri="{FF2B5EF4-FFF2-40B4-BE49-F238E27FC236}">
                <a16:creationId xmlns:a16="http://schemas.microsoft.com/office/drawing/2014/main" id="{138A5824-1F4A-4EE7-BC13-5BB48FC080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045" y="318582"/>
            <a:ext cx="4556762" cy="2028511"/>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94C5AFA9-C0AD-ED57-90C2-EA0BEBA3BBE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968894" y="105878"/>
            <a:ext cx="4556762" cy="2253189"/>
          </a:xfrm>
          <a:prstGeom prst="rect">
            <a:avLst/>
          </a:prstGeom>
        </p:spPr>
      </p:pic>
      <p:sp>
        <p:nvSpPr>
          <p:cNvPr id="35" name="Rectangle 28">
            <a:extLst>
              <a:ext uri="{FF2B5EF4-FFF2-40B4-BE49-F238E27FC236}">
                <a16:creationId xmlns:a16="http://schemas.microsoft.com/office/drawing/2014/main" id="{0F8BFD3B-29FB-4A95-BB51-220F8A6C57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6650" y="2429124"/>
            <a:ext cx="4561251" cy="4108837"/>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528C036B-11FC-DAFA-D64C-2503BB228530}"/>
              </a:ext>
            </a:extLst>
          </p:cNvPr>
          <p:cNvSpPr txBox="1"/>
          <p:nvPr/>
        </p:nvSpPr>
        <p:spPr>
          <a:xfrm>
            <a:off x="4800604" y="3212438"/>
            <a:ext cx="4648207" cy="3686578"/>
          </a:xfrm>
          <a:prstGeom prst="rect">
            <a:avLst/>
          </a:prstGeom>
        </p:spPr>
        <p:txBody>
          <a:bodyPr vert="horz" lIns="91440" tIns="45720" rIns="91440" bIns="45720" rtlCol="0" anchor="ctr">
            <a:normAutofit fontScale="70000" lnSpcReduction="20000"/>
          </a:bodyPr>
          <a:lstStyle/>
          <a:p>
            <a:pPr marL="38099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600" b="0" i="0" u="none" strike="noStrike" cap="none" spc="0" normalizeH="0" baseline="0" noProof="0" dirty="0">
                <a:ln>
                  <a:noFill/>
                </a:ln>
                <a:solidFill>
                  <a:srgbClr val="FFFFFF"/>
                </a:solidFill>
                <a:effectLst/>
                <a:uLnTx/>
                <a:uFillTx/>
              </a:rPr>
              <a:t>Gateway to Hawai‘i Volcanoes National Park</a:t>
            </a:r>
          </a:p>
          <a:p>
            <a:pPr marL="38099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600" b="0" i="0" u="none" strike="noStrike" cap="none" spc="0" normalizeH="0" baseline="0" noProof="0" dirty="0">
                <a:ln>
                  <a:noFill/>
                </a:ln>
                <a:solidFill>
                  <a:srgbClr val="FFFFFF"/>
                </a:solidFill>
                <a:effectLst/>
                <a:uLnTx/>
                <a:uFillTx/>
              </a:rPr>
              <a:t>Stroll Downtown Hilo</a:t>
            </a:r>
          </a:p>
          <a:p>
            <a:pPr marL="380990" marR="0" lvl="0" indent="-228600" fontAlgn="auto">
              <a:lnSpc>
                <a:spcPct val="90000"/>
              </a:lnSpc>
              <a:spcBef>
                <a:spcPts val="0"/>
              </a:spcBef>
              <a:spcAft>
                <a:spcPts val="600"/>
              </a:spcAft>
              <a:buClrTx/>
              <a:buSzTx/>
              <a:buFont typeface="Arial" panose="020B0604020202020204" pitchFamily="34" charset="0"/>
              <a:buChar char="•"/>
              <a:tabLst/>
              <a:defRPr/>
            </a:pPr>
            <a:r>
              <a:rPr lang="en-US" sz="2600" dirty="0">
                <a:solidFill>
                  <a:srgbClr val="FFFFFF"/>
                </a:solidFill>
              </a:rPr>
              <a:t>King Kamehameha Statue</a:t>
            </a:r>
          </a:p>
          <a:p>
            <a:pPr marL="38099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600" b="0" i="0" u="none" strike="noStrike" cap="none" spc="0" normalizeH="0" baseline="0" noProof="0" dirty="0">
                <a:ln>
                  <a:noFill/>
                </a:ln>
                <a:solidFill>
                  <a:srgbClr val="FFFFFF"/>
                </a:solidFill>
                <a:effectLst/>
                <a:uLnTx/>
                <a:uFillTx/>
              </a:rPr>
              <a:t>‘</a:t>
            </a:r>
            <a:r>
              <a:rPr kumimoji="0" lang="en-US" sz="2600" b="0" i="0" u="none" strike="noStrike" cap="none" spc="0" normalizeH="0" baseline="0" noProof="0" dirty="0" err="1">
                <a:ln>
                  <a:noFill/>
                </a:ln>
                <a:solidFill>
                  <a:srgbClr val="FFFFFF"/>
                </a:solidFill>
                <a:effectLst/>
                <a:uLnTx/>
                <a:uFillTx/>
              </a:rPr>
              <a:t>Imiloa</a:t>
            </a:r>
            <a:r>
              <a:rPr kumimoji="0" lang="en-US" sz="2600" b="0" i="0" u="none" strike="noStrike" cap="none" spc="0" normalizeH="0" baseline="0" noProof="0" dirty="0">
                <a:ln>
                  <a:noFill/>
                </a:ln>
                <a:solidFill>
                  <a:srgbClr val="FFFFFF"/>
                </a:solidFill>
                <a:effectLst/>
                <a:uLnTx/>
                <a:uFillTx/>
              </a:rPr>
              <a:t> Astronomy Center</a:t>
            </a:r>
          </a:p>
          <a:p>
            <a:pPr marL="38099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600" b="0" i="0" u="none" strike="noStrike" cap="none" spc="0" normalizeH="0" baseline="0" noProof="0" dirty="0">
                <a:ln>
                  <a:noFill/>
                </a:ln>
                <a:solidFill>
                  <a:srgbClr val="FFFFFF"/>
                </a:solidFill>
                <a:effectLst/>
                <a:uLnTx/>
                <a:uFillTx/>
              </a:rPr>
              <a:t>Botanical Gardens</a:t>
            </a:r>
          </a:p>
          <a:p>
            <a:pPr marL="38099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600" b="0" i="0" u="none" strike="noStrike" cap="none" spc="0" normalizeH="0" baseline="0" noProof="0" dirty="0">
                <a:ln>
                  <a:noFill/>
                </a:ln>
                <a:solidFill>
                  <a:srgbClr val="FFFFFF"/>
                </a:solidFill>
                <a:effectLst/>
                <a:uLnTx/>
                <a:uFillTx/>
              </a:rPr>
              <a:t>Tsunami Museum</a:t>
            </a:r>
          </a:p>
          <a:p>
            <a:pPr marL="38099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600" b="0" i="0" u="none" strike="noStrike" cap="none" spc="0" normalizeH="0" baseline="0" noProof="0" dirty="0">
                <a:ln>
                  <a:noFill/>
                </a:ln>
                <a:solidFill>
                  <a:srgbClr val="FFFFFF"/>
                </a:solidFill>
                <a:effectLst/>
                <a:uLnTx/>
                <a:uFillTx/>
              </a:rPr>
              <a:t>Lyman Museum</a:t>
            </a:r>
          </a:p>
          <a:p>
            <a:pPr marL="38099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600" b="0" i="0" u="none" strike="noStrike" cap="none" spc="0" normalizeH="0" baseline="0" noProof="0" dirty="0">
                <a:ln>
                  <a:noFill/>
                </a:ln>
                <a:solidFill>
                  <a:srgbClr val="FFFFFF"/>
                </a:solidFill>
                <a:effectLst/>
                <a:uLnTx/>
                <a:uFillTx/>
              </a:rPr>
              <a:t>Mauna Loa Macadamia Visitor Center</a:t>
            </a:r>
          </a:p>
          <a:p>
            <a:pPr marL="38099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600" b="0" i="0" u="none" strike="noStrike" cap="none" spc="0" normalizeH="0" baseline="0" noProof="0" dirty="0">
                <a:ln>
                  <a:noFill/>
                </a:ln>
                <a:solidFill>
                  <a:srgbClr val="FFFFFF"/>
                </a:solidFill>
                <a:effectLst/>
                <a:uLnTx/>
                <a:uFillTx/>
              </a:rPr>
              <a:t>Big Island Candies</a:t>
            </a:r>
          </a:p>
          <a:p>
            <a:pPr marL="38099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600" b="0" i="0" u="none" strike="noStrike" cap="none" spc="0" normalizeH="0" baseline="0" noProof="0" dirty="0" err="1">
                <a:ln>
                  <a:noFill/>
                </a:ln>
                <a:solidFill>
                  <a:srgbClr val="FFFFFF"/>
                </a:solidFill>
                <a:effectLst/>
                <a:uLnTx/>
                <a:uFillTx/>
              </a:rPr>
              <a:t>Lili`uokalani</a:t>
            </a:r>
            <a:r>
              <a:rPr kumimoji="0" lang="en-US" sz="2600" b="0" i="0" u="none" strike="noStrike" cap="none" spc="0" normalizeH="0" baseline="0" noProof="0" dirty="0">
                <a:ln>
                  <a:noFill/>
                </a:ln>
                <a:solidFill>
                  <a:srgbClr val="FFFFFF"/>
                </a:solidFill>
                <a:effectLst/>
                <a:uLnTx/>
                <a:uFillTx/>
              </a:rPr>
              <a:t> Gardens</a:t>
            </a:r>
          </a:p>
          <a:p>
            <a:pPr marL="38099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600" b="0" i="0" u="none" strike="noStrike" cap="none" spc="0" normalizeH="0" baseline="0" noProof="0" dirty="0">
                <a:ln>
                  <a:noFill/>
                </a:ln>
                <a:solidFill>
                  <a:srgbClr val="FFFFFF"/>
                </a:solidFill>
                <a:effectLst/>
                <a:uLnTx/>
                <a:uFillTx/>
              </a:rPr>
              <a:t>Rainbow Falls</a:t>
            </a:r>
          </a:p>
          <a:p>
            <a:pPr marL="38099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600" b="0" i="0" u="none" strike="noStrike" cap="none" spc="0" normalizeH="0" baseline="0" noProof="0" dirty="0">
                <a:ln>
                  <a:noFill/>
                </a:ln>
                <a:solidFill>
                  <a:srgbClr val="FFFFFF"/>
                </a:solidFill>
                <a:effectLst/>
                <a:uLnTx/>
                <a:uFillTx/>
              </a:rPr>
              <a:t>O.K. Farm Tour</a:t>
            </a:r>
          </a:p>
          <a:p>
            <a:pPr marL="38099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600" b="0" i="0" u="none" strike="noStrike" cap="none" spc="0" normalizeH="0" baseline="0" noProof="0" dirty="0" err="1">
                <a:ln>
                  <a:noFill/>
                </a:ln>
                <a:solidFill>
                  <a:srgbClr val="FFFFFF"/>
                </a:solidFill>
                <a:effectLst/>
                <a:uLnTx/>
                <a:uFillTx/>
              </a:rPr>
              <a:t>Pana’ewa</a:t>
            </a:r>
            <a:r>
              <a:rPr kumimoji="0" lang="en-US" sz="2600" b="0" i="0" u="none" strike="noStrike" cap="none" spc="0" normalizeH="0" baseline="0" noProof="0" dirty="0">
                <a:ln>
                  <a:noFill/>
                </a:ln>
                <a:solidFill>
                  <a:srgbClr val="FFFFFF"/>
                </a:solidFill>
                <a:effectLst/>
                <a:uLnTx/>
                <a:uFillTx/>
              </a:rPr>
              <a:t>  Rainforest Zoo and Gardens</a:t>
            </a:r>
          </a:p>
          <a:p>
            <a:pPr marL="152390" marR="0" lvl="0" fontAlgn="auto">
              <a:lnSpc>
                <a:spcPct val="90000"/>
              </a:lnSpc>
              <a:spcBef>
                <a:spcPts val="0"/>
              </a:spcBef>
              <a:spcAft>
                <a:spcPts val="600"/>
              </a:spcAft>
              <a:buClrTx/>
              <a:buSzTx/>
              <a:tabLst/>
              <a:defRPr/>
            </a:pPr>
            <a:endParaRPr kumimoji="0" lang="en-US" sz="2600" b="0" i="0" u="none" strike="noStrike" cap="none" spc="0" normalizeH="0" baseline="0" noProof="0" dirty="0">
              <a:ln>
                <a:noFill/>
              </a:ln>
              <a:solidFill>
                <a:srgbClr val="FFFFFF"/>
              </a:solidFill>
              <a:effectLst/>
              <a:uLnTx/>
              <a:uFillTx/>
            </a:endParaRPr>
          </a:p>
          <a:p>
            <a:pPr marL="38099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2600" b="0" i="0" u="none" strike="noStrike" cap="none" spc="0" normalizeH="0" baseline="0" noProof="0" dirty="0">
              <a:ln>
                <a:noFill/>
              </a:ln>
              <a:solidFill>
                <a:srgbClr val="FFFFFF"/>
              </a:solidFill>
              <a:effectLst/>
              <a:uLnTx/>
              <a:uFillTx/>
            </a:endParaRPr>
          </a:p>
          <a:p>
            <a:pPr marL="38099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1400" b="0" i="0" u="none" strike="noStrike" cap="none" spc="0" normalizeH="0" baseline="0" noProof="0" dirty="0">
              <a:ln>
                <a:noFill/>
              </a:ln>
              <a:solidFill>
                <a:srgbClr val="FFFFFF"/>
              </a:solidFill>
              <a:effectLst/>
              <a:uLnTx/>
              <a:uFillTx/>
            </a:endParaRPr>
          </a:p>
        </p:txBody>
      </p:sp>
      <p:pic>
        <p:nvPicPr>
          <p:cNvPr id="22" name="Picture 21" descr="A vase of flowers on a table&#10;&#10;Description generated with very high confidence">
            <a:extLst>
              <a:ext uri="{FF2B5EF4-FFF2-40B4-BE49-F238E27FC236}">
                <a16:creationId xmlns:a16="http://schemas.microsoft.com/office/drawing/2014/main" id="{BBC92CC3-5EE9-38B0-DF8E-8CC168EEDE0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5"/>
          <a:stretch/>
        </p:blipFill>
        <p:spPr>
          <a:xfrm>
            <a:off x="9571108" y="2429124"/>
            <a:ext cx="2529500" cy="1935057"/>
          </a:xfrm>
          <a:prstGeom prst="rect">
            <a:avLst/>
          </a:prstGeom>
          <a:ln>
            <a:noFill/>
          </a:ln>
          <a:effectLst>
            <a:outerShdw blurRad="292100" dist="139700" dir="2700000" algn="tl" rotWithShape="0">
              <a:srgbClr val="333333">
                <a:alpha val="65000"/>
              </a:srgbClr>
            </a:outerShdw>
          </a:effectLst>
        </p:spPr>
      </p:pic>
      <p:sp>
        <p:nvSpPr>
          <p:cNvPr id="23" name="TextBox 22">
            <a:extLst>
              <a:ext uri="{FF2B5EF4-FFF2-40B4-BE49-F238E27FC236}">
                <a16:creationId xmlns:a16="http://schemas.microsoft.com/office/drawing/2014/main" id="{27BDBCAE-44AD-D39B-8BDB-2AAB3D79405F}"/>
              </a:ext>
            </a:extLst>
          </p:cNvPr>
          <p:cNvSpPr txBox="1"/>
          <p:nvPr/>
        </p:nvSpPr>
        <p:spPr>
          <a:xfrm>
            <a:off x="6181785" y="2475825"/>
            <a:ext cx="2439794" cy="370894"/>
          </a:xfrm>
          <a:prstGeom prst="rect">
            <a:avLst/>
          </a:prstGeom>
        </p:spPr>
        <p:txBody>
          <a:bodyPr vert="horz" lIns="91440" tIns="45720" rIns="91440" bIns="45720" rtlCol="0" anchor="ctr">
            <a:normAutofit fontScale="92500" lnSpcReduction="10000"/>
          </a:bodyPr>
          <a:lstStyle/>
          <a:p>
            <a:pPr marL="152390" marR="0" lvl="0" fontAlgn="auto">
              <a:lnSpc>
                <a:spcPct val="90000"/>
              </a:lnSpc>
              <a:spcBef>
                <a:spcPts val="0"/>
              </a:spcBef>
              <a:spcAft>
                <a:spcPts val="600"/>
              </a:spcAft>
              <a:buClrTx/>
              <a:buSzTx/>
              <a:tabLst/>
              <a:defRPr/>
            </a:pPr>
            <a:r>
              <a:rPr lang="en-US" sz="2400" b="1" dirty="0">
                <a:solidFill>
                  <a:srgbClr val="FFFFFF"/>
                </a:solidFill>
              </a:rPr>
              <a:t>EXPLORE</a:t>
            </a:r>
            <a:r>
              <a:rPr kumimoji="0" lang="en-US" sz="2400" b="1" i="0" u="none" strike="noStrike" cap="none" spc="0" normalizeH="0" baseline="0" noProof="0" dirty="0">
                <a:ln>
                  <a:noFill/>
                </a:ln>
                <a:solidFill>
                  <a:srgbClr val="FFFFFF"/>
                </a:solidFill>
                <a:effectLst/>
                <a:uLnTx/>
                <a:uFillTx/>
              </a:rPr>
              <a:t> HILO</a:t>
            </a:r>
            <a:endParaRPr kumimoji="0" lang="en-US" sz="1400" b="0" i="0" u="none" strike="noStrike" cap="none" spc="0" normalizeH="0" baseline="0" noProof="0" dirty="0">
              <a:ln>
                <a:noFill/>
              </a:ln>
              <a:solidFill>
                <a:srgbClr val="FFFFFF"/>
              </a:solidFill>
              <a:effectLst/>
              <a:uLnTx/>
              <a:uFillTx/>
            </a:endParaRPr>
          </a:p>
        </p:txBody>
      </p:sp>
      <p:grpSp>
        <p:nvGrpSpPr>
          <p:cNvPr id="2" name="Group 1">
            <a:extLst>
              <a:ext uri="{FF2B5EF4-FFF2-40B4-BE49-F238E27FC236}">
                <a16:creationId xmlns:a16="http://schemas.microsoft.com/office/drawing/2014/main" id="{099CB2F6-6E53-2421-832D-3058267D2FE8}"/>
              </a:ext>
            </a:extLst>
          </p:cNvPr>
          <p:cNvGrpSpPr/>
          <p:nvPr/>
        </p:nvGrpSpPr>
        <p:grpSpPr>
          <a:xfrm>
            <a:off x="218700" y="93903"/>
            <a:ext cx="4685154" cy="2304806"/>
            <a:chOff x="484274" y="2798349"/>
            <a:chExt cx="4002508" cy="1923812"/>
          </a:xfrm>
        </p:grpSpPr>
        <p:pic>
          <p:nvPicPr>
            <p:cNvPr id="3" name="Picture 2">
              <a:extLst>
                <a:ext uri="{FF2B5EF4-FFF2-40B4-BE49-F238E27FC236}">
                  <a16:creationId xmlns:a16="http://schemas.microsoft.com/office/drawing/2014/main" id="{718529FD-DC85-4573-43CF-E4FF70BF4BB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4"/>
            <a:stretch/>
          </p:blipFill>
          <p:spPr>
            <a:xfrm>
              <a:off x="484274" y="2798349"/>
              <a:ext cx="4002508" cy="1923812"/>
            </a:xfrm>
            <a:prstGeom prst="rect">
              <a:avLst/>
            </a:prstGeom>
          </p:spPr>
        </p:pic>
        <p:pic>
          <p:nvPicPr>
            <p:cNvPr id="4" name="Picture 2">
              <a:extLst>
                <a:ext uri="{FF2B5EF4-FFF2-40B4-BE49-F238E27FC236}">
                  <a16:creationId xmlns:a16="http://schemas.microsoft.com/office/drawing/2014/main" id="{7F914821-5899-2A9A-3868-C829C9E78247}"/>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1986853" y="4290079"/>
              <a:ext cx="2499929" cy="40539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2" descr="A sign in front of a sign&#10;&#10;Description automatically generated">
            <a:extLst>
              <a:ext uri="{FF2B5EF4-FFF2-40B4-BE49-F238E27FC236}">
                <a16:creationId xmlns:a16="http://schemas.microsoft.com/office/drawing/2014/main" id="{43DBE9C9-23DD-89FB-B519-BCC6AC03FE8F}"/>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9571108" y="4522125"/>
            <a:ext cx="2544953" cy="20025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Rainbow Falls in a forest&#10;&#10;Description automatically generated">
            <a:extLst>
              <a:ext uri="{FF2B5EF4-FFF2-40B4-BE49-F238E27FC236}">
                <a16:creationId xmlns:a16="http://schemas.microsoft.com/office/drawing/2014/main" id="{31C364D0-5801-F3D1-45EF-CDC13083FF2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636724" y="93903"/>
            <a:ext cx="2463884" cy="2241622"/>
          </a:xfrm>
          <a:prstGeom prst="rect">
            <a:avLst/>
          </a:prstGeom>
        </p:spPr>
      </p:pic>
      <p:pic>
        <p:nvPicPr>
          <p:cNvPr id="8" name="Picture 7">
            <a:extLst>
              <a:ext uri="{FF2B5EF4-FFF2-40B4-BE49-F238E27FC236}">
                <a16:creationId xmlns:a16="http://schemas.microsoft.com/office/drawing/2014/main" id="{369D7A08-DBA1-A355-61D9-EF9133361401}"/>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18700" y="2461775"/>
            <a:ext cx="4656558" cy="4062900"/>
          </a:xfrm>
          <a:prstGeom prst="rect">
            <a:avLst/>
          </a:prstGeom>
        </p:spPr>
      </p:pic>
      <p:sp>
        <p:nvSpPr>
          <p:cNvPr id="9" name="TextBox 8">
            <a:extLst>
              <a:ext uri="{FF2B5EF4-FFF2-40B4-BE49-F238E27FC236}">
                <a16:creationId xmlns:a16="http://schemas.microsoft.com/office/drawing/2014/main" id="{ADAA3A61-A29B-594A-2483-D156F7D8029C}"/>
              </a:ext>
            </a:extLst>
          </p:cNvPr>
          <p:cNvSpPr txBox="1"/>
          <p:nvPr/>
        </p:nvSpPr>
        <p:spPr>
          <a:xfrm>
            <a:off x="218700" y="6179586"/>
            <a:ext cx="3751802" cy="341168"/>
          </a:xfrm>
          <a:prstGeom prst="rect">
            <a:avLst/>
          </a:prstGeom>
          <a:noFill/>
        </p:spPr>
        <p:txBody>
          <a:bodyPr wrap="square" rtlCol="0">
            <a:spAutoFit/>
          </a:bodyPr>
          <a:lstStyle/>
          <a:p>
            <a:pPr algn="ctr" defTabSz="1219170">
              <a:defRPr/>
            </a:pPr>
            <a:r>
              <a:rPr kumimoji="0" lang="en-US" sz="1600" i="0" u="none" strike="noStrike" cap="none" spc="0" normalizeH="0" baseline="0" noProof="0" dirty="0">
                <a:ln>
                  <a:noFill/>
                </a:ln>
                <a:solidFill>
                  <a:srgbClr val="FFFFFF"/>
                </a:solidFill>
                <a:effectLst/>
                <a:uLnTx/>
                <a:uFillTx/>
              </a:rPr>
              <a:t>Hawai‘i </a:t>
            </a:r>
            <a:r>
              <a:rPr kumimoji="0" lang="en-US" sz="1600" i="0" u="none" strike="noStrike" cap="none" spc="0" normalizeH="0" baseline="0" noProof="0" dirty="0">
                <a:ln>
                  <a:noFill/>
                </a:ln>
                <a:solidFill>
                  <a:prstClr val="white"/>
                </a:solidFill>
                <a:effectLst/>
                <a:uLnTx/>
                <a:uFillTx/>
                <a:latin typeface="Arial" panose="020B0604020202020204" pitchFamily="34" charset="0"/>
                <a:ea typeface="Arial Unicode MS" panose="020B0604020202020204" pitchFamily="34" charset="-128"/>
                <a:cs typeface="Arial" panose="020B0604020202020204" pitchFamily="34" charset="0"/>
              </a:rPr>
              <a:t>Tropical Bioreserve and Garden</a:t>
            </a:r>
            <a:endParaRPr lang="en-US" sz="1600" dirty="0">
              <a:solidFill>
                <a:prstClr val="white"/>
              </a:solidFill>
              <a:latin typeface="Arial" panose="020B0604020202020204" pitchFamily="34" charset="0"/>
              <a:cs typeface="Arial" panose="020B0604020202020204" pitchFamily="34" charset="0"/>
            </a:endParaRPr>
          </a:p>
        </p:txBody>
      </p:sp>
      <p:pic>
        <p:nvPicPr>
          <p:cNvPr id="11" name="Picture 10" descr="A close up of a sign&#10;&#10;Description generated with very high confidence">
            <a:extLst>
              <a:ext uri="{FF2B5EF4-FFF2-40B4-BE49-F238E27FC236}">
                <a16:creationId xmlns:a16="http://schemas.microsoft.com/office/drawing/2014/main" id="{FDE6FBBB-8516-95A0-68B0-A056C4236A3A}"/>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rot="20768898">
            <a:off x="8796077" y="3305866"/>
            <a:ext cx="1305467" cy="8000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08833130"/>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1191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tar: 5 Points 1">
            <a:extLst>
              <a:ext uri="{FF2B5EF4-FFF2-40B4-BE49-F238E27FC236}">
                <a16:creationId xmlns:a16="http://schemas.microsoft.com/office/drawing/2014/main" id="{03AE54D7-A784-49DB-A1E9-2A76782DE414}"/>
              </a:ext>
            </a:extLst>
          </p:cNvPr>
          <p:cNvSpPr/>
          <p:nvPr/>
        </p:nvSpPr>
        <p:spPr>
          <a:xfrm>
            <a:off x="9227129" y="1413165"/>
            <a:ext cx="389780" cy="342879"/>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prstClr val="white"/>
              </a:solidFill>
              <a:latin typeface="Calibri"/>
            </a:endParaRPr>
          </a:p>
        </p:txBody>
      </p:sp>
      <p:sp>
        <p:nvSpPr>
          <p:cNvPr id="3" name="TextBox 2">
            <a:extLst>
              <a:ext uri="{FF2B5EF4-FFF2-40B4-BE49-F238E27FC236}">
                <a16:creationId xmlns:a16="http://schemas.microsoft.com/office/drawing/2014/main" id="{BFBF8A70-0125-4120-A34B-689DC338D485}"/>
              </a:ext>
            </a:extLst>
          </p:cNvPr>
          <p:cNvSpPr txBox="1"/>
          <p:nvPr/>
        </p:nvSpPr>
        <p:spPr>
          <a:xfrm>
            <a:off x="8538442" y="1322994"/>
            <a:ext cx="883577" cy="523220"/>
          </a:xfrm>
          <a:prstGeom prst="rect">
            <a:avLst/>
          </a:prstGeom>
          <a:noFill/>
        </p:spPr>
        <p:txBody>
          <a:bodyPr wrap="square" rtlCol="0">
            <a:spAutoFit/>
          </a:bodyPr>
          <a:lstStyle/>
          <a:p>
            <a:pPr algn="ctr" defTabSz="914377">
              <a:defRPr/>
            </a:pPr>
            <a:r>
              <a:rPr lang="en-US" sz="1400" b="1" dirty="0">
                <a:solidFill>
                  <a:prstClr val="white"/>
                </a:solidFill>
                <a:latin typeface="Calibri" panose="020F0502020204030204"/>
              </a:rPr>
              <a:t>Kona Airport</a:t>
            </a:r>
          </a:p>
        </p:txBody>
      </p:sp>
      <p:pic>
        <p:nvPicPr>
          <p:cNvPr id="4" name="Picture 3" descr="Text&#10;&#10;Description automatically generated with low confidence">
            <a:extLst>
              <a:ext uri="{FF2B5EF4-FFF2-40B4-BE49-F238E27FC236}">
                <a16:creationId xmlns:a16="http://schemas.microsoft.com/office/drawing/2014/main" id="{106321EE-CB17-9316-89CB-9962FE25D8B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3200" y="5969001"/>
            <a:ext cx="1418512" cy="654697"/>
          </a:xfrm>
          <a:prstGeom prst="rect">
            <a:avLst/>
          </a:prstGeom>
        </p:spPr>
      </p:pic>
      <p:sp>
        <p:nvSpPr>
          <p:cNvPr id="5" name="TextBox 4">
            <a:extLst>
              <a:ext uri="{FF2B5EF4-FFF2-40B4-BE49-F238E27FC236}">
                <a16:creationId xmlns:a16="http://schemas.microsoft.com/office/drawing/2014/main" id="{BF40EA67-B85B-C834-89CD-7428AD8B9EB6}"/>
              </a:ext>
            </a:extLst>
          </p:cNvPr>
          <p:cNvSpPr txBox="1"/>
          <p:nvPr/>
        </p:nvSpPr>
        <p:spPr>
          <a:xfrm>
            <a:off x="8515131" y="6428814"/>
            <a:ext cx="3653559" cy="338554"/>
          </a:xfrm>
          <a:prstGeom prst="rect">
            <a:avLst/>
          </a:prstGeom>
          <a:solidFill>
            <a:schemeClr val="tx1">
              <a:lumMod val="85000"/>
              <a:lumOff val="15000"/>
            </a:schemeClr>
          </a:solidFill>
        </p:spPr>
        <p:txBody>
          <a:bodyPr wrap="square" rtlCol="0">
            <a:spAutoFit/>
          </a:bodyPr>
          <a:lstStyle/>
          <a:p>
            <a:pPr algn="ctr" defTabSz="1219170">
              <a:defRPr/>
            </a:pPr>
            <a:r>
              <a:rPr lang="en-US" sz="1600" dirty="0">
                <a:solidFill>
                  <a:prstClr val="white"/>
                </a:solidFill>
                <a:latin typeface="Arial" panose="020B0604020202020204" pitchFamily="34" charset="0"/>
                <a:ea typeface="Arial Unicode MS" panose="020B0604020202020204" pitchFamily="34" charset="-128"/>
                <a:cs typeface="Arial" panose="020B0604020202020204" pitchFamily="34" charset="0"/>
              </a:rPr>
              <a:t>Ahu‘</a:t>
            </a:r>
            <a:r>
              <a:rPr lang="en-US" sz="1600" dirty="0" err="1">
                <a:solidFill>
                  <a:prstClr val="white"/>
                </a:solidFill>
                <a:latin typeface="Arial" panose="020B0604020202020204" pitchFamily="34" charset="0"/>
                <a:ea typeface="Arial Unicode MS" panose="020B0604020202020204" pitchFamily="34" charset="-128"/>
                <a:cs typeface="Arial" panose="020B0604020202020204" pitchFamily="34" charset="0"/>
              </a:rPr>
              <a:t>ena</a:t>
            </a:r>
            <a:r>
              <a:rPr lang="en-US" sz="1600" dirty="0">
                <a:solidFill>
                  <a:prstClr val="white"/>
                </a:solidFill>
                <a:latin typeface="Arial" panose="020B0604020202020204" pitchFamily="34" charset="0"/>
                <a:ea typeface="Arial Unicode MS" panose="020B0604020202020204" pitchFamily="34" charset="-128"/>
                <a:cs typeface="Arial" panose="020B0604020202020204" pitchFamily="34" charset="0"/>
              </a:rPr>
              <a:t> Heiau at </a:t>
            </a:r>
            <a:r>
              <a:rPr lang="en-US" sz="1600" dirty="0" err="1">
                <a:solidFill>
                  <a:prstClr val="white"/>
                </a:solidFill>
                <a:latin typeface="Arial" panose="020B0604020202020204" pitchFamily="34" charset="0"/>
                <a:ea typeface="Arial Unicode MS" panose="020B0604020202020204" pitchFamily="34" charset="-128"/>
                <a:cs typeface="Arial" panose="020B0604020202020204" pitchFamily="34" charset="0"/>
              </a:rPr>
              <a:t>Kamakahonu</a:t>
            </a:r>
            <a:r>
              <a:rPr lang="en-US" sz="1600" dirty="0">
                <a:solidFill>
                  <a:prstClr val="white"/>
                </a:solidFill>
                <a:latin typeface="Arial" panose="020B0604020202020204" pitchFamily="34" charset="0"/>
                <a:ea typeface="Arial Unicode MS" panose="020B0604020202020204" pitchFamily="34" charset="-128"/>
                <a:cs typeface="Arial" panose="020B0604020202020204" pitchFamily="34" charset="0"/>
              </a:rPr>
              <a:t> Bay</a:t>
            </a:r>
            <a:endParaRPr lang="en-US" sz="16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5926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descr="A picture containing tree, grass, outdoor, house&#10;&#10;Description automatically generated">
            <a:extLst>
              <a:ext uri="{FF2B5EF4-FFF2-40B4-BE49-F238E27FC236}">
                <a16:creationId xmlns:a16="http://schemas.microsoft.com/office/drawing/2014/main" id="{6D0FDAB1-B9D2-E4A2-D6F1-285A16F2723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 y="2316480"/>
            <a:ext cx="3719729" cy="2208616"/>
          </a:xfrm>
          <a:prstGeom prst="rect">
            <a:avLst/>
          </a:prstGeom>
        </p:spPr>
      </p:pic>
      <p:pic>
        <p:nvPicPr>
          <p:cNvPr id="3" name="Picture 2" descr="A picture containing water, outdoor, sky, boat&#10;&#10;Description automatically generated">
            <a:extLst>
              <a:ext uri="{FF2B5EF4-FFF2-40B4-BE49-F238E27FC236}">
                <a16:creationId xmlns:a16="http://schemas.microsoft.com/office/drawing/2014/main" id="{C71CF076-D5A3-2A31-F49F-E1A8BA8DC98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811189" y="2316480"/>
            <a:ext cx="3719748" cy="2208617"/>
          </a:xfrm>
          <a:prstGeom prst="rect">
            <a:avLst/>
          </a:prstGeom>
        </p:spPr>
      </p:pic>
      <p:pic>
        <p:nvPicPr>
          <p:cNvPr id="5" name="Picture 4" descr="A picture containing tree, grass, outdoor, sky&#10;&#10;Description automatically generated">
            <a:extLst>
              <a:ext uri="{FF2B5EF4-FFF2-40B4-BE49-F238E27FC236}">
                <a16:creationId xmlns:a16="http://schemas.microsoft.com/office/drawing/2014/main" id="{08ED4738-0AC9-D8F7-C3A1-76189C2D3F1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4"/>
          <a:stretch/>
        </p:blipFill>
        <p:spPr>
          <a:xfrm>
            <a:off x="3811189" y="4607394"/>
            <a:ext cx="3719752" cy="2250607"/>
          </a:xfrm>
          <a:prstGeom prst="rect">
            <a:avLst/>
          </a:prstGeom>
        </p:spPr>
      </p:pic>
      <p:sp>
        <p:nvSpPr>
          <p:cNvPr id="8" name="TextBox 7">
            <a:extLst>
              <a:ext uri="{FF2B5EF4-FFF2-40B4-BE49-F238E27FC236}">
                <a16:creationId xmlns:a16="http://schemas.microsoft.com/office/drawing/2014/main" id="{6AE0599E-8010-5CA4-1B8A-4E5C2CD3E5F2}"/>
              </a:ext>
            </a:extLst>
          </p:cNvPr>
          <p:cNvSpPr txBox="1"/>
          <p:nvPr/>
        </p:nvSpPr>
        <p:spPr>
          <a:xfrm>
            <a:off x="8322579" y="3008951"/>
            <a:ext cx="3071477" cy="3661357"/>
          </a:xfrm>
          <a:prstGeom prst="rect">
            <a:avLst/>
          </a:prstGeom>
        </p:spPr>
        <p:txBody>
          <a:bodyPr vert="horz" lIns="91440" tIns="45720" rIns="91440" bIns="45720" rtlCol="0">
            <a:normAutofit/>
          </a:bodyPr>
          <a:lstStyle/>
          <a:p>
            <a:pPr marL="380990" indent="-228600">
              <a:lnSpc>
                <a:spcPct val="90000"/>
              </a:lnSpc>
              <a:spcAft>
                <a:spcPts val="600"/>
              </a:spcAft>
              <a:buFont typeface="Arial" panose="020B0604020202020204" pitchFamily="34" charset="0"/>
              <a:buChar char="•"/>
            </a:pPr>
            <a:r>
              <a:rPr lang="en-US" sz="2000" dirty="0"/>
              <a:t>Stroll </a:t>
            </a:r>
            <a:r>
              <a:rPr lang="en-US" sz="2000" dirty="0" err="1"/>
              <a:t>Ali’i</a:t>
            </a:r>
            <a:r>
              <a:rPr lang="en-US" sz="2000" dirty="0"/>
              <a:t> Drive</a:t>
            </a:r>
          </a:p>
          <a:p>
            <a:pPr marL="380990" indent="-228600">
              <a:lnSpc>
                <a:spcPct val="90000"/>
              </a:lnSpc>
              <a:spcAft>
                <a:spcPts val="600"/>
              </a:spcAft>
              <a:buFont typeface="Arial" panose="020B0604020202020204" pitchFamily="34" charset="0"/>
              <a:buChar char="•"/>
            </a:pPr>
            <a:r>
              <a:rPr lang="en-US" sz="2000" dirty="0" err="1"/>
              <a:t>Hulihe’e</a:t>
            </a:r>
            <a:r>
              <a:rPr lang="en-US" sz="2000" dirty="0"/>
              <a:t> Palace</a:t>
            </a:r>
          </a:p>
          <a:p>
            <a:pPr marL="380990" indent="-228600">
              <a:lnSpc>
                <a:spcPct val="90000"/>
              </a:lnSpc>
              <a:spcAft>
                <a:spcPts val="600"/>
              </a:spcAft>
              <a:buFont typeface="Arial" panose="020B0604020202020204" pitchFamily="34" charset="0"/>
              <a:buChar char="•"/>
            </a:pPr>
            <a:r>
              <a:rPr lang="en-US" sz="2000" dirty="0" err="1"/>
              <a:t>Mokuaikaua</a:t>
            </a:r>
            <a:r>
              <a:rPr lang="en-US" sz="2000" dirty="0"/>
              <a:t> Church</a:t>
            </a:r>
          </a:p>
          <a:p>
            <a:pPr marL="380990" indent="-228600">
              <a:lnSpc>
                <a:spcPct val="90000"/>
              </a:lnSpc>
              <a:spcAft>
                <a:spcPts val="600"/>
              </a:spcAft>
              <a:buFont typeface="Arial" panose="020B0604020202020204" pitchFamily="34" charset="0"/>
              <a:buChar char="•"/>
            </a:pPr>
            <a:r>
              <a:rPr lang="en-US" sz="2000" dirty="0"/>
              <a:t>Art galleries</a:t>
            </a:r>
          </a:p>
          <a:p>
            <a:pPr marL="380990" indent="-228600">
              <a:lnSpc>
                <a:spcPct val="90000"/>
              </a:lnSpc>
              <a:spcAft>
                <a:spcPts val="600"/>
              </a:spcAft>
              <a:buFont typeface="Arial" panose="020B0604020202020204" pitchFamily="34" charset="0"/>
              <a:buChar char="•"/>
            </a:pPr>
            <a:r>
              <a:rPr lang="en-US" sz="2000" dirty="0"/>
              <a:t>Shops &amp; restaurants</a:t>
            </a:r>
          </a:p>
          <a:p>
            <a:pPr marL="380990" indent="-228600">
              <a:lnSpc>
                <a:spcPct val="90000"/>
              </a:lnSpc>
              <a:spcAft>
                <a:spcPts val="600"/>
              </a:spcAft>
              <a:buFont typeface="Arial" panose="020B0604020202020204" pitchFamily="34" charset="0"/>
              <a:buChar char="•"/>
            </a:pPr>
            <a:r>
              <a:rPr lang="en-US" sz="2000" dirty="0"/>
              <a:t>Kona Coffee Belt</a:t>
            </a:r>
          </a:p>
          <a:p>
            <a:pPr marL="380990" indent="-228600">
              <a:lnSpc>
                <a:spcPct val="90000"/>
              </a:lnSpc>
              <a:spcAft>
                <a:spcPts val="600"/>
              </a:spcAft>
              <a:buFont typeface="Arial" panose="020B0604020202020204" pitchFamily="34" charset="0"/>
              <a:buChar char="•"/>
            </a:pPr>
            <a:r>
              <a:rPr lang="en-US" sz="2000" dirty="0"/>
              <a:t>Snorkeling adventures</a:t>
            </a:r>
          </a:p>
          <a:p>
            <a:pPr marL="380990" indent="-228600">
              <a:lnSpc>
                <a:spcPct val="90000"/>
              </a:lnSpc>
              <a:spcAft>
                <a:spcPts val="600"/>
              </a:spcAft>
              <a:buFont typeface="Arial" panose="020B0604020202020204" pitchFamily="34" charset="0"/>
              <a:buChar char="•"/>
            </a:pPr>
            <a:r>
              <a:rPr lang="en-US" sz="2000" dirty="0"/>
              <a:t>Dinner cruises</a:t>
            </a:r>
          </a:p>
          <a:p>
            <a:pPr marL="380990" indent="-228600">
              <a:lnSpc>
                <a:spcPct val="90000"/>
              </a:lnSpc>
              <a:spcAft>
                <a:spcPts val="600"/>
              </a:spcAft>
              <a:buFont typeface="Arial" panose="020B0604020202020204" pitchFamily="34" charset="0"/>
              <a:buChar char="•"/>
            </a:pPr>
            <a:r>
              <a:rPr lang="en-US" sz="2000" dirty="0"/>
              <a:t>Submarine adventure</a:t>
            </a:r>
          </a:p>
          <a:p>
            <a:pPr marL="380990" indent="-228600">
              <a:lnSpc>
                <a:spcPct val="90000"/>
              </a:lnSpc>
              <a:spcAft>
                <a:spcPts val="600"/>
              </a:spcAft>
              <a:buFont typeface="Arial" panose="020B0604020202020204" pitchFamily="34" charset="0"/>
              <a:buChar char="•"/>
            </a:pPr>
            <a:r>
              <a:rPr lang="en-US" sz="2000" dirty="0"/>
              <a:t>Town Trolley</a:t>
            </a:r>
          </a:p>
        </p:txBody>
      </p:sp>
      <p:pic>
        <p:nvPicPr>
          <p:cNvPr id="5124" name="Picture 4" descr="Provided by mokuaikaua.com">
            <a:extLst>
              <a:ext uri="{FF2B5EF4-FFF2-40B4-BE49-F238E27FC236}">
                <a16:creationId xmlns:a16="http://schemas.microsoft.com/office/drawing/2014/main" id="{85498255-EDF0-2E5B-6243-7541B974BF4B}"/>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0" y="20152"/>
            <a:ext cx="3719729" cy="2250608"/>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Alii Drive In The Town Of Kailua Kona Hawaii High-Res Stock Photo - Getty Images">
            <a:extLst>
              <a:ext uri="{FF2B5EF4-FFF2-40B4-BE49-F238E27FC236}">
                <a16:creationId xmlns:a16="http://schemas.microsoft.com/office/drawing/2014/main" id="{9C24B0EF-1108-4334-FEB4-8F39E2276E67}"/>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3811189" y="43877"/>
            <a:ext cx="8257866" cy="220672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DD620E8-EC44-3BB9-11CB-A85405988484}"/>
              </a:ext>
            </a:extLst>
          </p:cNvPr>
          <p:cNvSpPr txBox="1"/>
          <p:nvPr/>
        </p:nvSpPr>
        <p:spPr>
          <a:xfrm>
            <a:off x="8419804" y="2412959"/>
            <a:ext cx="2877025" cy="401780"/>
          </a:xfrm>
          <a:prstGeom prst="rect">
            <a:avLst/>
          </a:prstGeom>
        </p:spPr>
        <p:txBody>
          <a:bodyPr vert="horz" lIns="91440" tIns="45720" rIns="91440" bIns="45720" rtlCol="0" anchor="ctr">
            <a:noAutofit/>
          </a:bodyPr>
          <a:lstStyle/>
          <a:p>
            <a:pPr marL="152390" marR="0" lvl="0" fontAlgn="auto">
              <a:lnSpc>
                <a:spcPct val="90000"/>
              </a:lnSpc>
              <a:spcBef>
                <a:spcPts val="0"/>
              </a:spcBef>
              <a:spcAft>
                <a:spcPts val="600"/>
              </a:spcAft>
              <a:buClrTx/>
              <a:buSzTx/>
              <a:tabLst/>
              <a:defRPr/>
            </a:pPr>
            <a:r>
              <a:rPr lang="en-US" sz="2400" b="1" dirty="0">
                <a:solidFill>
                  <a:srgbClr val="FFFFFF"/>
                </a:solidFill>
              </a:rPr>
              <a:t>EXPLORE KONA</a:t>
            </a:r>
            <a:endParaRPr kumimoji="0" lang="en-US" sz="2400" b="0" i="0" u="none" strike="noStrike" cap="none" spc="0" normalizeH="0" baseline="0" noProof="0" dirty="0">
              <a:ln>
                <a:noFill/>
              </a:ln>
              <a:solidFill>
                <a:srgbClr val="FFFFFF"/>
              </a:solidFill>
              <a:effectLst/>
              <a:uLnTx/>
              <a:uFillTx/>
            </a:endParaRPr>
          </a:p>
        </p:txBody>
      </p:sp>
      <p:pic>
        <p:nvPicPr>
          <p:cNvPr id="6" name="Picture 5" descr="A picture containing sky, water, outdoor&#10;&#10;Description automatically generated">
            <a:extLst>
              <a:ext uri="{FF2B5EF4-FFF2-40B4-BE49-F238E27FC236}">
                <a16:creationId xmlns:a16="http://schemas.microsoft.com/office/drawing/2014/main" id="{BBF0288E-4F3A-3CA4-A6CB-666609095894}"/>
              </a:ext>
            </a:extLst>
          </p:cNvPr>
          <p:cNvPicPr>
            <a:picLocks noChangeAspect="1"/>
          </p:cNvPicPr>
          <p:nvPr/>
        </p:nvPicPr>
        <p:blipFill rotWithShape="1">
          <a:blip r:embed="rId7" cstate="print">
            <a:alphaModFix amt="60000"/>
            <a:extLst>
              <a:ext uri="{28A0092B-C50C-407E-A947-70E740481C1C}">
                <a14:useLocalDpi xmlns:a14="http://schemas.microsoft.com/office/drawing/2010/main"/>
              </a:ext>
            </a:extLst>
          </a:blip>
          <a:srcRect l="-1219"/>
          <a:stretch/>
        </p:blipFill>
        <p:spPr>
          <a:xfrm>
            <a:off x="-23853" y="4607394"/>
            <a:ext cx="3719752" cy="2120122"/>
          </a:xfrm>
          <a:prstGeom prst="rect">
            <a:avLst/>
          </a:prstGeom>
        </p:spPr>
      </p:pic>
    </p:spTree>
    <p:extLst>
      <p:ext uri="{BB962C8B-B14F-4D97-AF65-F5344CB8AC3E}">
        <p14:creationId xmlns:p14="http://schemas.microsoft.com/office/powerpoint/2010/main" val="2106215563"/>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endParaRPr lang="en-US" sz="2400">
              <a:solidFill>
                <a:prstClr val="white"/>
              </a:solidFill>
              <a:latin typeface="Calibri"/>
            </a:endParaRPr>
          </a:p>
        </p:txBody>
      </p:sp>
      <p:pic>
        <p:nvPicPr>
          <p:cNvPr id="2" name="Picture 1" descr="A group of people in a park&#10;&#10;Description automatically generated">
            <a:extLst>
              <a:ext uri="{FF2B5EF4-FFF2-40B4-BE49-F238E27FC236}">
                <a16:creationId xmlns:a16="http://schemas.microsoft.com/office/drawing/2014/main" id="{6A4B1439-8B33-B9AE-08EE-5BA236566D8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43277" y="116185"/>
            <a:ext cx="2269872" cy="4508536"/>
          </a:xfrm>
          <a:prstGeom prst="rect">
            <a:avLst/>
          </a:prstGeom>
        </p:spPr>
      </p:pic>
      <p:pic>
        <p:nvPicPr>
          <p:cNvPr id="6" name="Picture 5" descr="A person standing next to a palm tree&#10;&#10;Description automatically generated">
            <a:extLst>
              <a:ext uri="{FF2B5EF4-FFF2-40B4-BE49-F238E27FC236}">
                <a16:creationId xmlns:a16="http://schemas.microsoft.com/office/drawing/2014/main" id="{5239CFF0-ED92-88C4-01F1-D2825DED972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585131" y="4712040"/>
            <a:ext cx="3826709" cy="1963549"/>
          </a:xfrm>
          <a:prstGeom prst="rect">
            <a:avLst/>
          </a:prstGeom>
        </p:spPr>
      </p:pic>
      <p:pic>
        <p:nvPicPr>
          <p:cNvPr id="4" name="Picture 3" descr="A body of water&#10;&#10;Description automatically generated">
            <a:extLst>
              <a:ext uri="{FF2B5EF4-FFF2-40B4-BE49-F238E27FC236}">
                <a16:creationId xmlns:a16="http://schemas.microsoft.com/office/drawing/2014/main" id="{ECC89677-396A-262F-64AB-AC99F9E93A0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98889" y="4712867"/>
            <a:ext cx="4290939" cy="1963549"/>
          </a:xfrm>
          <a:prstGeom prst="rect">
            <a:avLst/>
          </a:prstGeom>
        </p:spPr>
      </p:pic>
      <p:pic>
        <p:nvPicPr>
          <p:cNvPr id="12" name="Picture 2">
            <a:extLst>
              <a:ext uri="{FF2B5EF4-FFF2-40B4-BE49-F238E27FC236}">
                <a16:creationId xmlns:a16="http://schemas.microsoft.com/office/drawing/2014/main" id="{80E377C7-120D-7332-DDEF-9E5BC3779989}"/>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b="-4"/>
          <a:stretch/>
        </p:blipFill>
        <p:spPr bwMode="auto">
          <a:xfrm>
            <a:off x="2607202" y="116185"/>
            <a:ext cx="4504799" cy="4508536"/>
          </a:xfrm>
          <a:prstGeom prst="rect">
            <a:avLst/>
          </a:prstGeom>
          <a:extLst>
            <a:ext uri="{909E8E84-426E-40DD-AFC4-6F175D3DCCD1}">
              <a14:hiddenFill xmlns:a14="http://schemas.microsoft.com/office/drawing/2010/main">
                <a:solidFill>
                  <a:srgbClr val="FFFFFF"/>
                </a:solidFill>
              </a14:hiddenFill>
            </a:ext>
          </a:extLst>
        </p:spPr>
      </p:pic>
      <p:pic>
        <p:nvPicPr>
          <p:cNvPr id="22" name="Picture 8" descr="rock wall hill with blue sky">
            <a:extLst>
              <a:ext uri="{FF2B5EF4-FFF2-40B4-BE49-F238E27FC236}">
                <a16:creationId xmlns:a16="http://schemas.microsoft.com/office/drawing/2014/main" id="{32011DAF-D244-1DB2-43A7-7D7C8CB82B4D}"/>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tretch/>
        </p:blipFill>
        <p:spPr bwMode="auto">
          <a:xfrm>
            <a:off x="8545526" y="4712042"/>
            <a:ext cx="3447585" cy="1963549"/>
          </a:xfrm>
          <a:prstGeom prst="rect">
            <a:avLst/>
          </a:prstGeom>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017515E-234C-E5EE-C687-4032898CAA2E}"/>
              </a:ext>
            </a:extLst>
          </p:cNvPr>
          <p:cNvSpPr txBox="1"/>
          <p:nvPr/>
        </p:nvSpPr>
        <p:spPr>
          <a:xfrm>
            <a:off x="8030859" y="202899"/>
            <a:ext cx="3240759" cy="350930"/>
          </a:xfrm>
          <a:prstGeom prst="rect">
            <a:avLst/>
          </a:prstGeom>
          <a:solidFill>
            <a:schemeClr val="bg1">
              <a:lumMod val="85000"/>
            </a:schemeClr>
          </a:solidFill>
        </p:spPr>
        <p:txBody>
          <a:bodyPr wrap="none" rtlCol="0">
            <a:spAutoFit/>
          </a:bodyPr>
          <a:lstStyle/>
          <a:p>
            <a:pPr algn="ctr" defTabSz="1219170">
              <a:lnSpc>
                <a:spcPct val="90000"/>
              </a:lnSpc>
              <a:spcAft>
                <a:spcPts val="800"/>
              </a:spcAft>
            </a:pPr>
            <a:r>
              <a:rPr lang="en-US" sz="1867" b="1" dirty="0">
                <a:solidFill>
                  <a:prstClr val="black"/>
                </a:solidFill>
                <a:latin typeface="Arial" panose="020B0604020202020204" pitchFamily="34" charset="0"/>
                <a:cs typeface="Arial" panose="020B0604020202020204" pitchFamily="34" charset="0"/>
              </a:rPr>
              <a:t>NATIONAL PARK SERVICE</a:t>
            </a:r>
          </a:p>
        </p:txBody>
      </p:sp>
      <p:sp>
        <p:nvSpPr>
          <p:cNvPr id="10" name="TextBox 9">
            <a:extLst>
              <a:ext uri="{FF2B5EF4-FFF2-40B4-BE49-F238E27FC236}">
                <a16:creationId xmlns:a16="http://schemas.microsoft.com/office/drawing/2014/main" id="{7F3A030F-C190-1DBC-A45C-3D500085555F}"/>
              </a:ext>
            </a:extLst>
          </p:cNvPr>
          <p:cNvSpPr txBox="1"/>
          <p:nvPr/>
        </p:nvSpPr>
        <p:spPr>
          <a:xfrm>
            <a:off x="7206052" y="1176829"/>
            <a:ext cx="5032973" cy="3352800"/>
          </a:xfrm>
          <a:prstGeom prst="rect">
            <a:avLst/>
          </a:prstGeom>
          <a:noFill/>
        </p:spPr>
        <p:txBody>
          <a:bodyPr vert="horz" lIns="121920" tIns="60960" rIns="121920" bIns="60960" rtlCol="0">
            <a:noAutofit/>
          </a:bodyPr>
          <a:lstStyle/>
          <a:p>
            <a:pPr defTabSz="1219170">
              <a:lnSpc>
                <a:spcPct val="90000"/>
              </a:lnSpc>
              <a:spcAft>
                <a:spcPts val="800"/>
              </a:spcAft>
            </a:pPr>
            <a:r>
              <a:rPr lang="en-US" sz="1867" b="1" u="sng" dirty="0">
                <a:solidFill>
                  <a:prstClr val="black"/>
                </a:solidFill>
                <a:latin typeface="Arial" panose="020B0604020202020204" pitchFamily="34" charset="0"/>
                <a:cs typeface="Arial" panose="020B0604020202020204" pitchFamily="34" charset="0"/>
              </a:rPr>
              <a:t>National Historic Trail</a:t>
            </a:r>
          </a:p>
          <a:p>
            <a:pPr marL="380990" indent="-380990" defTabSz="1219170">
              <a:lnSpc>
                <a:spcPct val="90000"/>
              </a:lnSpc>
              <a:spcAft>
                <a:spcPts val="800"/>
              </a:spcAft>
              <a:buFont typeface="Arial" panose="020B0604020202020204" pitchFamily="34" charset="0"/>
              <a:buChar char="•"/>
            </a:pPr>
            <a:r>
              <a:rPr lang="en-US" sz="1867" b="1" dirty="0">
                <a:solidFill>
                  <a:prstClr val="black"/>
                </a:solidFill>
                <a:latin typeface="Arial" panose="020B0604020202020204" pitchFamily="34" charset="0"/>
                <a:cs typeface="Arial" panose="020B0604020202020204" pitchFamily="34" charset="0"/>
              </a:rPr>
              <a:t>Ala </a:t>
            </a:r>
            <a:r>
              <a:rPr lang="en-US" sz="1867" b="1" dirty="0" err="1">
                <a:solidFill>
                  <a:prstClr val="black"/>
                </a:solidFill>
                <a:latin typeface="Arial" panose="020B0604020202020204" pitchFamily="34" charset="0"/>
                <a:cs typeface="Arial" panose="020B0604020202020204" pitchFamily="34" charset="0"/>
              </a:rPr>
              <a:t>Kahakai</a:t>
            </a:r>
            <a:endParaRPr lang="en-US" sz="1867" b="1" u="sng" dirty="0">
              <a:solidFill>
                <a:prstClr val="black"/>
              </a:solidFill>
              <a:latin typeface="Arial" panose="020B0604020202020204" pitchFamily="34" charset="0"/>
              <a:cs typeface="Arial" panose="020B0604020202020204" pitchFamily="34" charset="0"/>
            </a:endParaRPr>
          </a:p>
          <a:p>
            <a:pPr defTabSz="1219170">
              <a:lnSpc>
                <a:spcPct val="90000"/>
              </a:lnSpc>
              <a:spcAft>
                <a:spcPts val="800"/>
              </a:spcAft>
            </a:pPr>
            <a:endParaRPr lang="en-US" sz="1067" b="1" u="sng" dirty="0">
              <a:solidFill>
                <a:prstClr val="black"/>
              </a:solidFill>
              <a:latin typeface="Arial" panose="020B0604020202020204" pitchFamily="34" charset="0"/>
              <a:cs typeface="Arial" panose="020B0604020202020204" pitchFamily="34" charset="0"/>
            </a:endParaRPr>
          </a:p>
          <a:p>
            <a:pPr defTabSz="1219170">
              <a:lnSpc>
                <a:spcPct val="90000"/>
              </a:lnSpc>
              <a:spcAft>
                <a:spcPts val="800"/>
              </a:spcAft>
            </a:pPr>
            <a:r>
              <a:rPr lang="en-US" sz="1867" b="1" u="sng" dirty="0">
                <a:solidFill>
                  <a:prstClr val="black"/>
                </a:solidFill>
                <a:latin typeface="Arial" panose="020B0604020202020204" pitchFamily="34" charset="0"/>
                <a:cs typeface="Arial" panose="020B0604020202020204" pitchFamily="34" charset="0"/>
              </a:rPr>
              <a:t>National Historical Parks / Historical Sites</a:t>
            </a:r>
          </a:p>
          <a:p>
            <a:pPr marL="380990" indent="-380990" defTabSz="1219170">
              <a:lnSpc>
                <a:spcPct val="90000"/>
              </a:lnSpc>
              <a:spcAft>
                <a:spcPts val="800"/>
              </a:spcAft>
              <a:buFont typeface="Arial" panose="020B0604020202020204" pitchFamily="34" charset="0"/>
              <a:buChar char="•"/>
            </a:pPr>
            <a:r>
              <a:rPr lang="en-US" sz="1867" b="1" dirty="0">
                <a:solidFill>
                  <a:prstClr val="black"/>
                </a:solidFill>
                <a:latin typeface="Arial" panose="020B0604020202020204" pitchFamily="34" charset="0"/>
                <a:cs typeface="Arial" panose="020B0604020202020204" pitchFamily="34" charset="0"/>
              </a:rPr>
              <a:t>Kaloko-</a:t>
            </a:r>
            <a:r>
              <a:rPr lang="en-US" sz="1867" b="1" dirty="0" err="1">
                <a:solidFill>
                  <a:prstClr val="black"/>
                </a:solidFill>
                <a:latin typeface="Arial" panose="020B0604020202020204" pitchFamily="34" charset="0"/>
                <a:cs typeface="Arial" panose="020B0604020202020204" pitchFamily="34" charset="0"/>
              </a:rPr>
              <a:t>Honokōhau</a:t>
            </a:r>
            <a:r>
              <a:rPr lang="en-US" sz="1867" b="1" dirty="0">
                <a:solidFill>
                  <a:prstClr val="black"/>
                </a:solidFill>
                <a:latin typeface="Arial" panose="020B0604020202020204" pitchFamily="34" charset="0"/>
                <a:cs typeface="Arial" panose="020B0604020202020204" pitchFamily="34" charset="0"/>
              </a:rPr>
              <a:t> </a:t>
            </a:r>
            <a:endParaRPr lang="en-US" sz="1867" b="1" u="sng" dirty="0">
              <a:solidFill>
                <a:prstClr val="black"/>
              </a:solidFill>
              <a:latin typeface="Arial" panose="020B0604020202020204" pitchFamily="34" charset="0"/>
              <a:cs typeface="Arial" panose="020B0604020202020204" pitchFamily="34" charset="0"/>
            </a:endParaRPr>
          </a:p>
          <a:p>
            <a:pPr marL="76198" indent="-380990" defTabSz="1219170">
              <a:lnSpc>
                <a:spcPct val="90000"/>
              </a:lnSpc>
              <a:spcAft>
                <a:spcPts val="800"/>
              </a:spcAft>
              <a:buFont typeface="Arial" panose="020B0604020202020204" pitchFamily="34" charset="0"/>
              <a:buChar char="•"/>
              <a:defRPr/>
            </a:pPr>
            <a:r>
              <a:rPr lang="en-US" sz="1867" b="1" dirty="0" err="1">
                <a:solidFill>
                  <a:prstClr val="black"/>
                </a:solidFill>
                <a:latin typeface="Arial" panose="020B0604020202020204" pitchFamily="34" charset="0"/>
                <a:cs typeface="Arial" panose="020B0604020202020204" pitchFamily="34" charset="0"/>
              </a:rPr>
              <a:t>Puʻuhonua</a:t>
            </a:r>
            <a:r>
              <a:rPr lang="en-US" sz="1867" b="1" dirty="0">
                <a:solidFill>
                  <a:prstClr val="black"/>
                </a:solidFill>
                <a:latin typeface="Arial" panose="020B0604020202020204" pitchFamily="34" charset="0"/>
                <a:cs typeface="Arial" panose="020B0604020202020204" pitchFamily="34" charset="0"/>
              </a:rPr>
              <a:t> o </a:t>
            </a:r>
            <a:r>
              <a:rPr lang="en-US" sz="1867" b="1" dirty="0" err="1">
                <a:solidFill>
                  <a:prstClr val="black"/>
                </a:solidFill>
                <a:latin typeface="Arial" panose="020B0604020202020204" pitchFamily="34" charset="0"/>
                <a:cs typeface="Arial" panose="020B0604020202020204" pitchFamily="34" charset="0"/>
              </a:rPr>
              <a:t>Hōnaunau</a:t>
            </a:r>
            <a:r>
              <a:rPr lang="en-US" sz="1867" b="1" dirty="0">
                <a:solidFill>
                  <a:prstClr val="black"/>
                </a:solidFill>
                <a:latin typeface="Arial" panose="020B0604020202020204" pitchFamily="34" charset="0"/>
                <a:cs typeface="Arial" panose="020B0604020202020204" pitchFamily="34" charset="0"/>
              </a:rPr>
              <a:t> </a:t>
            </a:r>
          </a:p>
          <a:p>
            <a:pPr marL="76198" indent="-380990" defTabSz="1219170">
              <a:lnSpc>
                <a:spcPct val="90000"/>
              </a:lnSpc>
              <a:spcAft>
                <a:spcPts val="800"/>
              </a:spcAft>
              <a:buFont typeface="Arial" panose="020B0604020202020204" pitchFamily="34" charset="0"/>
              <a:buChar char="•"/>
              <a:defRPr/>
            </a:pPr>
            <a:r>
              <a:rPr lang="en-US" sz="1867" b="1" dirty="0" err="1">
                <a:solidFill>
                  <a:prstClr val="black"/>
                </a:solidFill>
                <a:latin typeface="Arial" panose="020B0604020202020204" pitchFamily="34" charset="0"/>
                <a:cs typeface="Arial" panose="020B0604020202020204" pitchFamily="34" charset="0"/>
              </a:rPr>
              <a:t>Pu'ukohola</a:t>
            </a:r>
            <a:r>
              <a:rPr lang="en-US" sz="1867" b="1" dirty="0">
                <a:solidFill>
                  <a:prstClr val="black"/>
                </a:solidFill>
                <a:latin typeface="Arial" panose="020B0604020202020204" pitchFamily="34" charset="0"/>
                <a:cs typeface="Arial" panose="020B0604020202020204" pitchFamily="34" charset="0"/>
              </a:rPr>
              <a:t> Heiau</a:t>
            </a:r>
            <a:endParaRPr lang="en-US" sz="1067" b="1" dirty="0">
              <a:solidFill>
                <a:prstClr val="black"/>
              </a:solidFill>
              <a:latin typeface="Arial" panose="020B0604020202020204" pitchFamily="34" charset="0"/>
              <a:cs typeface="Arial" panose="020B0604020202020204" pitchFamily="34" charset="0"/>
            </a:endParaRPr>
          </a:p>
          <a:p>
            <a:pPr defTabSz="1219170">
              <a:lnSpc>
                <a:spcPct val="90000"/>
              </a:lnSpc>
              <a:spcAft>
                <a:spcPts val="800"/>
              </a:spcAft>
            </a:pPr>
            <a:endParaRPr lang="en-US" sz="1067" b="1" u="sng" dirty="0">
              <a:solidFill>
                <a:prstClr val="black"/>
              </a:solidFill>
              <a:latin typeface="Arial" panose="020B0604020202020204" pitchFamily="34" charset="0"/>
              <a:cs typeface="Arial" panose="020B0604020202020204" pitchFamily="34" charset="0"/>
            </a:endParaRPr>
          </a:p>
          <a:p>
            <a:pPr defTabSz="1219170">
              <a:lnSpc>
                <a:spcPct val="90000"/>
              </a:lnSpc>
              <a:spcAft>
                <a:spcPts val="800"/>
              </a:spcAft>
            </a:pPr>
            <a:r>
              <a:rPr lang="en-US" sz="1867" b="1" u="sng" dirty="0">
                <a:solidFill>
                  <a:prstClr val="black"/>
                </a:solidFill>
                <a:latin typeface="Arial" panose="020B0604020202020204" pitchFamily="34" charset="0"/>
                <a:cs typeface="Arial" panose="020B0604020202020204" pitchFamily="34" charset="0"/>
              </a:rPr>
              <a:t>National Park </a:t>
            </a:r>
          </a:p>
          <a:p>
            <a:pPr marL="76198" indent="-380990" defTabSz="1219170">
              <a:lnSpc>
                <a:spcPct val="90000"/>
              </a:lnSpc>
              <a:spcAft>
                <a:spcPts val="800"/>
              </a:spcAft>
              <a:buFont typeface="Arial" panose="020B0604020202020204" pitchFamily="34" charset="0"/>
              <a:buChar char="•"/>
            </a:pPr>
            <a:r>
              <a:rPr lang="en-US" sz="1867" b="1" dirty="0">
                <a:solidFill>
                  <a:prstClr val="black"/>
                </a:solidFill>
                <a:latin typeface="Arial" panose="020B0604020202020204" pitchFamily="34" charset="0"/>
                <a:cs typeface="Arial" panose="020B0604020202020204" pitchFamily="34" charset="0"/>
              </a:rPr>
              <a:t>Hawai’i Volcanoes National Park </a:t>
            </a:r>
          </a:p>
          <a:p>
            <a:pPr defTabSz="1219170">
              <a:lnSpc>
                <a:spcPct val="90000"/>
              </a:lnSpc>
              <a:spcAft>
                <a:spcPts val="800"/>
              </a:spcAft>
            </a:pPr>
            <a:endParaRPr lang="en-US" sz="1867" b="1" dirty="0">
              <a:solidFill>
                <a:prstClr val="black"/>
              </a:solidFill>
              <a:latin typeface="Arial" panose="020B0604020202020204" pitchFamily="34" charset="0"/>
              <a:cs typeface="Arial" panose="020B0604020202020204" pitchFamily="34" charset="0"/>
            </a:endParaRPr>
          </a:p>
          <a:p>
            <a:pPr defTabSz="1219170">
              <a:lnSpc>
                <a:spcPct val="90000"/>
              </a:lnSpc>
              <a:spcAft>
                <a:spcPts val="800"/>
              </a:spcAft>
            </a:pPr>
            <a:endParaRPr lang="en-US" sz="1867" b="1" dirty="0">
              <a:solidFill>
                <a:prstClr val="black"/>
              </a:solidFill>
              <a:latin typeface="Arial" panose="020B0604020202020204" pitchFamily="34" charset="0"/>
              <a:cs typeface="Arial" panose="020B0604020202020204" pitchFamily="34" charset="0"/>
            </a:endParaRPr>
          </a:p>
          <a:p>
            <a:pPr defTabSz="1219170">
              <a:lnSpc>
                <a:spcPct val="90000"/>
              </a:lnSpc>
              <a:spcAft>
                <a:spcPts val="800"/>
              </a:spcAft>
            </a:pPr>
            <a:endParaRPr lang="en-US" sz="1867" b="1" dirty="0">
              <a:solidFill>
                <a:prstClr val="black"/>
              </a:solidFill>
              <a:latin typeface="Arial" panose="020B0604020202020204" pitchFamily="34" charset="0"/>
              <a:cs typeface="Arial" panose="020B0604020202020204" pitchFamily="34" charset="0"/>
            </a:endParaRPr>
          </a:p>
          <a:p>
            <a:pPr defTabSz="1219170">
              <a:lnSpc>
                <a:spcPct val="90000"/>
              </a:lnSpc>
              <a:spcAft>
                <a:spcPts val="800"/>
              </a:spcAft>
            </a:pPr>
            <a:endParaRPr lang="en-US" sz="1867" b="1" dirty="0">
              <a:solidFill>
                <a:prstClr val="black"/>
              </a:solidFill>
              <a:latin typeface="Arial" panose="020B0604020202020204" pitchFamily="34" charset="0"/>
              <a:cs typeface="Arial" panose="020B0604020202020204" pitchFamily="34" charset="0"/>
            </a:endParaRPr>
          </a:p>
          <a:p>
            <a:pPr indent="-304792" defTabSz="1219170">
              <a:lnSpc>
                <a:spcPct val="90000"/>
              </a:lnSpc>
              <a:spcAft>
                <a:spcPts val="800"/>
              </a:spcAft>
              <a:buFont typeface="Arial" panose="020B0604020202020204" pitchFamily="34" charset="0"/>
              <a:buChar char="•"/>
            </a:pPr>
            <a:endParaRPr lang="en-US" sz="1867" b="1" dirty="0">
              <a:solidFill>
                <a:prstClr val="black"/>
              </a:solidFill>
              <a:latin typeface="Arial" panose="020B0604020202020204" pitchFamily="34" charset="0"/>
              <a:cs typeface="Arial" panose="020B0604020202020204" pitchFamily="34" charset="0"/>
            </a:endParaRPr>
          </a:p>
          <a:p>
            <a:pPr indent="-304792" defTabSz="1219170">
              <a:lnSpc>
                <a:spcPct val="90000"/>
              </a:lnSpc>
              <a:spcAft>
                <a:spcPts val="800"/>
              </a:spcAft>
              <a:buFont typeface="Arial" panose="020B0604020202020204" pitchFamily="34" charset="0"/>
              <a:buChar char="•"/>
            </a:pPr>
            <a:endParaRPr lang="en-US" sz="1867" b="1" dirty="0">
              <a:solidFill>
                <a:prstClr val="black"/>
              </a:solidFill>
              <a:latin typeface="Arial" panose="020B0604020202020204" pitchFamily="34" charset="0"/>
              <a:cs typeface="Arial" panose="020B0604020202020204" pitchFamily="34" charset="0"/>
            </a:endParaRPr>
          </a:p>
          <a:p>
            <a:pPr indent="-304792" defTabSz="1219170">
              <a:lnSpc>
                <a:spcPct val="90000"/>
              </a:lnSpc>
              <a:spcAft>
                <a:spcPts val="800"/>
              </a:spcAft>
              <a:buFont typeface="Arial" panose="020B0604020202020204" pitchFamily="34" charset="0"/>
              <a:buChar char="•"/>
            </a:pPr>
            <a:endParaRPr lang="en-US" sz="1867" b="1" dirty="0">
              <a:solidFill>
                <a:prstClr val="black"/>
              </a:solidFill>
              <a:latin typeface="Arial" panose="020B0604020202020204" pitchFamily="34" charset="0"/>
              <a:cs typeface="Arial" panose="020B0604020202020204" pitchFamily="34" charset="0"/>
            </a:endParaRPr>
          </a:p>
          <a:p>
            <a:pPr indent="-304792" defTabSz="1219170">
              <a:lnSpc>
                <a:spcPct val="90000"/>
              </a:lnSpc>
              <a:spcAft>
                <a:spcPts val="800"/>
              </a:spcAft>
              <a:buFont typeface="Arial" panose="020B0604020202020204" pitchFamily="34" charset="0"/>
              <a:buChar char="•"/>
            </a:pPr>
            <a:endParaRPr lang="en-US" sz="1867" b="1" dirty="0">
              <a:solidFill>
                <a:prstClr val="black"/>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1FA5E7F2-1DB2-9AD0-A7B6-30B170EEB1BD}"/>
              </a:ext>
            </a:extLst>
          </p:cNvPr>
          <p:cNvSpPr txBox="1"/>
          <p:nvPr/>
        </p:nvSpPr>
        <p:spPr>
          <a:xfrm>
            <a:off x="8683119" y="575842"/>
            <a:ext cx="1936235" cy="387735"/>
          </a:xfrm>
          <a:prstGeom prst="rect">
            <a:avLst/>
          </a:prstGeom>
          <a:noFill/>
        </p:spPr>
        <p:txBody>
          <a:bodyPr wrap="none" rtlCol="0">
            <a:spAutoFit/>
          </a:bodyPr>
          <a:lstStyle/>
          <a:p>
            <a:pPr algn="ctr" defTabSz="1219170">
              <a:lnSpc>
                <a:spcPct val="90000"/>
              </a:lnSpc>
              <a:spcAft>
                <a:spcPts val="800"/>
              </a:spcAft>
            </a:pPr>
            <a:r>
              <a:rPr lang="en-US" sz="2133" b="1" dirty="0">
                <a:solidFill>
                  <a:prstClr val="black"/>
                </a:solidFill>
                <a:latin typeface="Arial" panose="020B0604020202020204" pitchFamily="34" charset="0"/>
                <a:cs typeface="Arial" panose="020B0604020202020204" pitchFamily="34" charset="0"/>
              </a:rPr>
              <a:t>www.nps.gov</a:t>
            </a:r>
            <a:endParaRPr lang="en-US" sz="2133" b="1" dirty="0">
              <a:solidFill>
                <a:prstClr val="black"/>
              </a:solidFill>
              <a:latin typeface="Calibri"/>
            </a:endParaRPr>
          </a:p>
        </p:txBody>
      </p:sp>
    </p:spTree>
    <p:extLst>
      <p:ext uri="{BB962C8B-B14F-4D97-AF65-F5344CB8AC3E}">
        <p14:creationId xmlns:p14="http://schemas.microsoft.com/office/powerpoint/2010/main" val="34635861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2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4" descr="A person standing on top of a rocky mountain&#10;&#10;Description automatically generated">
            <a:extLst>
              <a:ext uri="{FF2B5EF4-FFF2-40B4-BE49-F238E27FC236}">
                <a16:creationId xmlns:a16="http://schemas.microsoft.com/office/drawing/2014/main" id="{84CD4699-294D-9390-515D-CFD9F671095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045" y="0"/>
            <a:ext cx="6767409" cy="6887117"/>
          </a:xfrm>
          <a:prstGeom prst="rect">
            <a:avLst/>
          </a:prstGeom>
        </p:spPr>
      </p:pic>
      <p:sp>
        <p:nvSpPr>
          <p:cNvPr id="49" name="Rectangle 3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20" y="0"/>
            <a:ext cx="706697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02AA1616-475B-1588-C81A-661DC1834C75}"/>
              </a:ext>
            </a:extLst>
          </p:cNvPr>
          <p:cNvSpPr txBox="1"/>
          <p:nvPr/>
        </p:nvSpPr>
        <p:spPr>
          <a:xfrm>
            <a:off x="1565443" y="109576"/>
            <a:ext cx="5483388" cy="739051"/>
          </a:xfrm>
          <a:prstGeom prst="rect">
            <a:avLst/>
          </a:prstGeom>
          <a:noFill/>
        </p:spPr>
        <p:txBody>
          <a:bodyPr vert="horz" lIns="121920" tIns="60960" rIns="121920" bIns="60960" rtlCol="0" anchor="ctr">
            <a:noAutofit/>
          </a:bodyPr>
          <a:lstStyle/>
          <a:p>
            <a:pPr marL="0" marR="0" lvl="0" indent="0" algn="ctr" defTabSz="1219170" rtl="0" eaLnBrk="1" fontAlgn="auto" latinLnBrk="0" hangingPunct="1">
              <a:lnSpc>
                <a:spcPct val="90000"/>
              </a:lnSpc>
              <a:spcBef>
                <a:spcPct val="0"/>
              </a:spcBef>
              <a:spcAft>
                <a:spcPts val="800"/>
              </a:spcAft>
              <a:buClrTx/>
              <a:buSzTx/>
              <a:buFontTx/>
              <a:buNone/>
              <a:tabLst/>
              <a:defRPr/>
            </a:pPr>
            <a:r>
              <a:rPr kumimoji="0" lang="en-US" sz="2133"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Hawai‘i Volcanoes National Park</a:t>
            </a:r>
          </a:p>
          <a:p>
            <a:pPr marL="0" marR="0" lvl="0" indent="0" algn="ctr" defTabSz="1219170" rtl="0" eaLnBrk="1" fontAlgn="auto" latinLnBrk="0" hangingPunct="1">
              <a:lnSpc>
                <a:spcPct val="90000"/>
              </a:lnSpc>
              <a:spcBef>
                <a:spcPct val="0"/>
              </a:spcBef>
              <a:spcAft>
                <a:spcPts val="800"/>
              </a:spcAft>
              <a:buClrTx/>
              <a:buSzTx/>
              <a:buFontTx/>
              <a:buNone/>
              <a:tabLst/>
              <a:defRPr/>
            </a:pPr>
            <a:r>
              <a:rPr kumimoji="0" lang="en-US" sz="2133"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www.nps.gov/havo</a:t>
            </a:r>
          </a:p>
        </p:txBody>
      </p:sp>
      <p:sp>
        <p:nvSpPr>
          <p:cNvPr id="2" name="TextBox 1">
            <a:extLst>
              <a:ext uri="{FF2B5EF4-FFF2-40B4-BE49-F238E27FC236}">
                <a16:creationId xmlns:a16="http://schemas.microsoft.com/office/drawing/2014/main" id="{C54E850A-E4CA-8857-9497-C1E944DC81F1}"/>
              </a:ext>
            </a:extLst>
          </p:cNvPr>
          <p:cNvSpPr txBox="1"/>
          <p:nvPr/>
        </p:nvSpPr>
        <p:spPr>
          <a:xfrm>
            <a:off x="688721" y="4482395"/>
            <a:ext cx="4572000" cy="2554545"/>
          </a:xfrm>
          <a:prstGeom prst="rect">
            <a:avLst/>
          </a:prstGeom>
          <a:noFill/>
        </p:spPr>
        <p:txBody>
          <a:bodyPr wrap="square" rtlCol="0">
            <a:spAutoFit/>
          </a:bodyPr>
          <a:lstStyle/>
          <a:p>
            <a:pPr marL="380990" marR="0" lvl="0" indent="-38099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Current status:  </a:t>
            </a: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INACTIVE</a:t>
            </a:r>
          </a:p>
          <a:p>
            <a:pPr marL="380990" marR="0" lvl="0" indent="-38099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150+ miles of hiking trails</a:t>
            </a:r>
          </a:p>
          <a:p>
            <a:pPr marL="380990" marR="0" lvl="0" indent="-38099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Nāhuku</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(Thurston Lava Tube)</a:t>
            </a:r>
          </a:p>
          <a:p>
            <a:pPr marL="380990" marR="0" lvl="0" indent="-38099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Steam vents</a:t>
            </a:r>
          </a:p>
          <a:p>
            <a:pPr marL="380990" marR="0" lvl="0" indent="-38099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UNESCO World Heritage Site</a:t>
            </a:r>
          </a:p>
          <a:p>
            <a:pPr marL="380990" marR="0" lvl="0" indent="-38099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International Biosphere Reserve</a:t>
            </a:r>
          </a:p>
          <a:p>
            <a:pPr marL="380990" marR="0" lvl="0" indent="-38099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Open 24 / 7</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0" name="Picture 9" descr="A group of people walking on a path in the forest&#10;&#10;Description automatically generated">
            <a:extLst>
              <a:ext uri="{FF2B5EF4-FFF2-40B4-BE49-F238E27FC236}">
                <a16:creationId xmlns:a16="http://schemas.microsoft.com/office/drawing/2014/main" id="{A9A9A0C6-48B6-7B31-1057-0C17E7DF5A0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25286" y="2"/>
            <a:ext cx="2691993" cy="2435767"/>
          </a:xfrm>
          <a:prstGeom prst="rect">
            <a:avLst/>
          </a:prstGeom>
        </p:spPr>
      </p:pic>
      <p:pic>
        <p:nvPicPr>
          <p:cNvPr id="11" name="Picture 10" descr="A train traveling down a dirt road&#10;&#10;Description automatically generated">
            <a:extLst>
              <a:ext uri="{FF2B5EF4-FFF2-40B4-BE49-F238E27FC236}">
                <a16:creationId xmlns:a16="http://schemas.microsoft.com/office/drawing/2014/main" id="{3259A2F1-5C28-CFE1-0F7F-8A1AC269027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490967" y="4636403"/>
            <a:ext cx="2710675" cy="2277308"/>
          </a:xfrm>
          <a:prstGeom prst="rect">
            <a:avLst/>
          </a:prstGeom>
        </p:spPr>
      </p:pic>
      <p:pic>
        <p:nvPicPr>
          <p:cNvPr id="3" name="Picture 2" descr="A picture containing nature, outdoor, cave, yellow&#10;&#10;Description automatically generated">
            <a:extLst>
              <a:ext uri="{FF2B5EF4-FFF2-40B4-BE49-F238E27FC236}">
                <a16:creationId xmlns:a16="http://schemas.microsoft.com/office/drawing/2014/main" id="{721A0919-3E94-E27E-0D3E-D70F72F7340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506604" y="2436303"/>
            <a:ext cx="2710675" cy="2265180"/>
          </a:xfrm>
          <a:prstGeom prst="rect">
            <a:avLst/>
          </a:prstGeom>
        </p:spPr>
      </p:pic>
      <p:pic>
        <p:nvPicPr>
          <p:cNvPr id="6" name="Picture 5" descr="A group of clouds in the background&#10;&#10;Description automatically generated">
            <a:extLst>
              <a:ext uri="{FF2B5EF4-FFF2-40B4-BE49-F238E27FC236}">
                <a16:creationId xmlns:a16="http://schemas.microsoft.com/office/drawing/2014/main" id="{F362B8E2-F9FE-C202-BE10-02CD5174257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b="-5"/>
          <a:stretch/>
        </p:blipFill>
        <p:spPr>
          <a:xfrm>
            <a:off x="9220325" y="-2"/>
            <a:ext cx="2971675" cy="2408483"/>
          </a:xfrm>
          <a:prstGeom prst="rect">
            <a:avLst/>
          </a:prstGeom>
        </p:spPr>
      </p:pic>
      <p:pic>
        <p:nvPicPr>
          <p:cNvPr id="7" name="158067DA-7DE2-4BA9-BE24-97CA09EC0FF7">
            <a:extLst>
              <a:ext uri="{FF2B5EF4-FFF2-40B4-BE49-F238E27FC236}">
                <a16:creationId xmlns:a16="http://schemas.microsoft.com/office/drawing/2014/main" id="{84A4D3DC-735B-F42F-87F1-6AC380BC7ED5}"/>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9201642" y="4701483"/>
            <a:ext cx="2990359" cy="22353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sign on the side of a tree&#10;&#10;Description automatically generated">
            <a:extLst>
              <a:ext uri="{FF2B5EF4-FFF2-40B4-BE49-F238E27FC236}">
                <a16:creationId xmlns:a16="http://schemas.microsoft.com/office/drawing/2014/main" id="{1490371D-9C58-2871-A880-30BBF010CF97}"/>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9209447" y="2426690"/>
            <a:ext cx="2995141" cy="2302079"/>
          </a:xfrm>
          <a:prstGeom prst="rect">
            <a:avLst/>
          </a:prstGeom>
        </p:spPr>
      </p:pic>
    </p:spTree>
    <p:extLst>
      <p:ext uri="{BB962C8B-B14F-4D97-AF65-F5344CB8AC3E}">
        <p14:creationId xmlns:p14="http://schemas.microsoft.com/office/powerpoint/2010/main" val="41401519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0D884D26-AA45-4C3F-8C7D-AB8F5975940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123044" y="226380"/>
            <a:ext cx="1756168" cy="810539"/>
          </a:xfrm>
          <a:prstGeom prst="rect">
            <a:avLst/>
          </a:prstGeom>
        </p:spPr>
      </p:pic>
      <p:pic>
        <p:nvPicPr>
          <p:cNvPr id="5" name="Picture 4" descr="Close-up of a leaf&#10;&#10;Description automatically generated with medium confidence">
            <a:extLst>
              <a:ext uri="{FF2B5EF4-FFF2-40B4-BE49-F238E27FC236}">
                <a16:creationId xmlns:a16="http://schemas.microsoft.com/office/drawing/2014/main" id="{744096BF-7532-48EF-A66F-2B16F576FB94}"/>
              </a:ext>
            </a:extLst>
          </p:cNvPr>
          <p:cNvPicPr>
            <a:picLocks noChangeAspect="1"/>
          </p:cNvPicPr>
          <p:nvPr/>
        </p:nvPicPr>
        <p:blipFill rotWithShape="1">
          <a:blip r:embed="rId4" cstate="print">
            <a:alphaModFix amt="26000"/>
            <a:extLst>
              <a:ext uri="{28A0092B-C50C-407E-A947-70E740481C1C}">
                <a14:useLocalDpi xmlns:a14="http://schemas.microsoft.com/office/drawing/2010/main"/>
              </a:ext>
            </a:extLst>
          </a:blip>
          <a:srcRect l="-100"/>
          <a:stretch/>
        </p:blipFill>
        <p:spPr>
          <a:xfrm rot="5400000">
            <a:off x="-2240188" y="2217842"/>
            <a:ext cx="6886131" cy="2422317"/>
          </a:xfrm>
          <a:prstGeom prst="rect">
            <a:avLst/>
          </a:prstGeom>
        </p:spPr>
      </p:pic>
      <p:sp>
        <p:nvSpPr>
          <p:cNvPr id="7" name="TextBox 6">
            <a:extLst>
              <a:ext uri="{FF2B5EF4-FFF2-40B4-BE49-F238E27FC236}">
                <a16:creationId xmlns:a16="http://schemas.microsoft.com/office/drawing/2014/main" id="{7AD85DD8-2F6B-4F8D-AC91-6322EF1B4438}"/>
              </a:ext>
            </a:extLst>
          </p:cNvPr>
          <p:cNvSpPr txBox="1"/>
          <p:nvPr/>
        </p:nvSpPr>
        <p:spPr>
          <a:xfrm>
            <a:off x="33845" y="200901"/>
            <a:ext cx="2743200"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Mālama</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rPr>
              <a:t> Hawai‘i</a:t>
            </a:r>
          </a:p>
        </p:txBody>
      </p:sp>
      <p:pic>
        <p:nvPicPr>
          <p:cNvPr id="10" name="Picture 9" descr="Logo_orange_bill_no background">
            <a:extLst>
              <a:ext uri="{FF2B5EF4-FFF2-40B4-BE49-F238E27FC236}">
                <a16:creationId xmlns:a16="http://schemas.microsoft.com/office/drawing/2014/main" id="{90CEFE65-AB25-070B-1D64-A0480210C29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4204" y="2615885"/>
            <a:ext cx="1684187" cy="108536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037D01FE-83FB-E778-BFFE-77312549128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20483" y="1175004"/>
            <a:ext cx="1356554" cy="1253306"/>
          </a:xfrm>
          <a:prstGeom prst="rect">
            <a:avLst/>
          </a:prstGeom>
        </p:spPr>
      </p:pic>
      <p:pic>
        <p:nvPicPr>
          <p:cNvPr id="13" name="Picture 12">
            <a:extLst>
              <a:ext uri="{FF2B5EF4-FFF2-40B4-BE49-F238E27FC236}">
                <a16:creationId xmlns:a16="http://schemas.microsoft.com/office/drawing/2014/main" id="{576CBBAD-9EE9-9E9C-5F2F-604ADA0ECE7E}"/>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777045" y="345120"/>
            <a:ext cx="3250150" cy="2064731"/>
          </a:xfrm>
          <a:prstGeom prst="rect">
            <a:avLst/>
          </a:prstGeom>
          <a:ln>
            <a:noFill/>
          </a:ln>
          <a:effectLst>
            <a:softEdge rad="112500"/>
          </a:effectLst>
        </p:spPr>
      </p:pic>
      <p:pic>
        <p:nvPicPr>
          <p:cNvPr id="14" name="Picture 2" descr="Manu o Ku">
            <a:extLst>
              <a:ext uri="{FF2B5EF4-FFF2-40B4-BE49-F238E27FC236}">
                <a16:creationId xmlns:a16="http://schemas.microsoft.com/office/drawing/2014/main" id="{70B8E32D-53B5-1CC3-858C-95867DFFF8F3}"/>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912589" y="431733"/>
            <a:ext cx="1956162" cy="19561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 name="Picture 14" descr="Logo, company name&#10;&#10;Description automatically generated">
            <a:extLst>
              <a:ext uri="{FF2B5EF4-FFF2-40B4-BE49-F238E27FC236}">
                <a16:creationId xmlns:a16="http://schemas.microsoft.com/office/drawing/2014/main" id="{14AD6B66-F3C5-CCF1-874C-603EB38A81DF}"/>
              </a:ext>
            </a:extLst>
          </p:cNvPr>
          <p:cNvPicPr>
            <a:picLocks noChangeAspect="1"/>
          </p:cNvPicPr>
          <p:nvPr/>
        </p:nvPicPr>
        <p:blipFill>
          <a:blip r:embed="rId9">
            <a:alphaModFix/>
            <a:extLst>
              <a:ext uri="{28A0092B-C50C-407E-A947-70E740481C1C}">
                <a14:useLocalDpi xmlns:a14="http://schemas.microsoft.com/office/drawing/2010/main"/>
              </a:ext>
            </a:extLst>
          </a:blip>
          <a:stretch>
            <a:fillRect/>
          </a:stretch>
        </p:blipFill>
        <p:spPr>
          <a:xfrm>
            <a:off x="569336" y="3912178"/>
            <a:ext cx="1446121" cy="1253305"/>
          </a:xfrm>
          <a:prstGeom prst="rect">
            <a:avLst/>
          </a:prstGeom>
        </p:spPr>
      </p:pic>
      <p:pic>
        <p:nvPicPr>
          <p:cNvPr id="4" name="Picture 3" descr="A vase of flowers on a table&#10;&#10;Description generated with very high confidence">
            <a:extLst>
              <a:ext uri="{FF2B5EF4-FFF2-40B4-BE49-F238E27FC236}">
                <a16:creationId xmlns:a16="http://schemas.microsoft.com/office/drawing/2014/main" id="{417F7979-25E1-236D-0B06-884BC1164FD5}"/>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r="-5"/>
          <a:stretch/>
        </p:blipFill>
        <p:spPr>
          <a:xfrm>
            <a:off x="2734919" y="2323901"/>
            <a:ext cx="2522924" cy="2061484"/>
          </a:xfrm>
          <a:prstGeom prst="rect">
            <a:avLst/>
          </a:prstGeom>
          <a:ln>
            <a:noFill/>
          </a:ln>
          <a:effectLst>
            <a:softEdge rad="112500"/>
          </a:effectLst>
        </p:spPr>
      </p:pic>
      <p:pic>
        <p:nvPicPr>
          <p:cNvPr id="18" name="Picture 2">
            <a:extLst>
              <a:ext uri="{FF2B5EF4-FFF2-40B4-BE49-F238E27FC236}">
                <a16:creationId xmlns:a16="http://schemas.microsoft.com/office/drawing/2014/main" id="{5C2224D2-93E2-C91A-0A67-8C6EA82854F4}"/>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2782754" y="4417605"/>
            <a:ext cx="2351916" cy="23057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2912E7B-0593-2FF3-81B2-E8B568AFA5B0}"/>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144660" y="5385832"/>
            <a:ext cx="2128809" cy="812159"/>
          </a:xfrm>
          <a:prstGeom prst="rect">
            <a:avLst/>
          </a:prstGeom>
        </p:spPr>
      </p:pic>
      <p:pic>
        <p:nvPicPr>
          <p:cNvPr id="6" name="Picture 5" descr="Text, letter&#10;&#10;Description automatically generated">
            <a:extLst>
              <a:ext uri="{FF2B5EF4-FFF2-40B4-BE49-F238E27FC236}">
                <a16:creationId xmlns:a16="http://schemas.microsoft.com/office/drawing/2014/main" id="{75169C53-DC0D-E7CC-E590-E8616819C891}"/>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rot="2163597">
            <a:off x="8950430" y="3444596"/>
            <a:ext cx="1890668" cy="1723470"/>
          </a:xfrm>
          <a:prstGeom prst="rect">
            <a:avLst/>
          </a:prstGeom>
        </p:spPr>
      </p:pic>
      <p:pic>
        <p:nvPicPr>
          <p:cNvPr id="12" name="Picture 11" descr="A bag of food&#10;&#10;Description automatically generated with low confidence">
            <a:extLst>
              <a:ext uri="{FF2B5EF4-FFF2-40B4-BE49-F238E27FC236}">
                <a16:creationId xmlns:a16="http://schemas.microsoft.com/office/drawing/2014/main" id="{C9B37F9A-0EDD-65CC-5E9B-EB4028008464}"/>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rot="20104545">
            <a:off x="8464846" y="3885281"/>
            <a:ext cx="1390346" cy="2098501"/>
          </a:xfrm>
          <a:prstGeom prst="rect">
            <a:avLst/>
          </a:prstGeom>
        </p:spPr>
      </p:pic>
      <p:pic>
        <p:nvPicPr>
          <p:cNvPr id="16" name="Picture 15" descr="A picture containing text, ground, outdoor, plant&#10;&#10;Description automatically generated">
            <a:extLst>
              <a:ext uri="{FF2B5EF4-FFF2-40B4-BE49-F238E27FC236}">
                <a16:creationId xmlns:a16="http://schemas.microsoft.com/office/drawing/2014/main" id="{A7A64949-0310-44F4-9350-6335F4E16CF9}"/>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b="-277"/>
          <a:stretch/>
        </p:blipFill>
        <p:spPr>
          <a:xfrm rot="1473528">
            <a:off x="10280469" y="3984544"/>
            <a:ext cx="1271807" cy="1899976"/>
          </a:xfrm>
          <a:prstGeom prst="rect">
            <a:avLst/>
          </a:prstGeom>
        </p:spPr>
      </p:pic>
      <p:pic>
        <p:nvPicPr>
          <p:cNvPr id="8" name="Picture 2" descr="Tree Planting">
            <a:extLst>
              <a:ext uri="{FF2B5EF4-FFF2-40B4-BE49-F238E27FC236}">
                <a16:creationId xmlns:a16="http://schemas.microsoft.com/office/drawing/2014/main" id="{232A4627-3260-517F-D867-3DF739C6DAD9}"/>
              </a:ext>
            </a:extLst>
          </p:cNvPr>
          <p:cNvPicPr>
            <a:picLocks noChangeAspect="1" noChangeArrowheads="1"/>
          </p:cNvPicPr>
          <p:nvPr/>
        </p:nvPicPr>
        <p:blipFill rotWithShape="1">
          <a:blip r:embed="rId16" cstate="print">
            <a:extLst>
              <a:ext uri="{28A0092B-C50C-407E-A947-70E740481C1C}">
                <a14:useLocalDpi xmlns:a14="http://schemas.microsoft.com/office/drawing/2010/main"/>
              </a:ext>
            </a:extLst>
          </a:blip>
          <a:srcRect/>
          <a:stretch/>
        </p:blipFill>
        <p:spPr bwMode="auto">
          <a:xfrm>
            <a:off x="7857316" y="988506"/>
            <a:ext cx="3445408" cy="25556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042DD99E-943A-885B-3C17-79196C6A33DF}"/>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r="-3"/>
          <a:stretch/>
        </p:blipFill>
        <p:spPr>
          <a:xfrm>
            <a:off x="5064432" y="4417605"/>
            <a:ext cx="3001212" cy="2305748"/>
          </a:xfrm>
          <a:prstGeom prst="rect">
            <a:avLst/>
          </a:prstGeom>
          <a:ln>
            <a:noFill/>
          </a:ln>
          <a:effectLst>
            <a:softEdge rad="112500"/>
          </a:effectLst>
        </p:spPr>
      </p:pic>
      <p:sp>
        <p:nvSpPr>
          <p:cNvPr id="22" name="TextBox 21">
            <a:extLst>
              <a:ext uri="{FF2B5EF4-FFF2-40B4-BE49-F238E27FC236}">
                <a16:creationId xmlns:a16="http://schemas.microsoft.com/office/drawing/2014/main" id="{E3AD8FAD-3A97-D4AC-AE8D-949C7E3E2AE4}"/>
              </a:ext>
            </a:extLst>
          </p:cNvPr>
          <p:cNvSpPr txBox="1"/>
          <p:nvPr/>
        </p:nvSpPr>
        <p:spPr>
          <a:xfrm>
            <a:off x="8716832" y="5777427"/>
            <a:ext cx="2812423" cy="420564"/>
          </a:xfrm>
          <a:prstGeom prst="rect">
            <a:avLst/>
          </a:prstGeom>
          <a:solidFill>
            <a:schemeClr val="bg2"/>
          </a:solidFill>
        </p:spPr>
        <p:txBody>
          <a:bodyPr wrap="square">
            <a:spAutoFit/>
          </a:bodyPr>
          <a:lstStyle/>
          <a:p>
            <a:pPr marL="0" marR="0" lvl="0" indent="0" algn="ctr" defTabSz="1219170" rtl="0" eaLnBrk="1" fontAlgn="base"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ManaUpHawaii</a:t>
            </a:r>
            <a:r>
              <a:rPr kumimoji="0" lang="en-US" sz="2133"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.com</a:t>
            </a:r>
            <a:endParaRPr kumimoji="0" lang="en-US" sz="2133"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endParaRPr>
          </a:p>
        </p:txBody>
      </p:sp>
      <p:pic>
        <p:nvPicPr>
          <p:cNvPr id="9" name="Picture 8" descr="A group of people standing in front of a tree&#10;&#10;Description generated with high confidence">
            <a:extLst>
              <a:ext uri="{FF2B5EF4-FFF2-40B4-BE49-F238E27FC236}">
                <a16:creationId xmlns:a16="http://schemas.microsoft.com/office/drawing/2014/main" id="{FDE6F0BE-DB39-A7E3-20C8-6C7078F97C44}"/>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a:off x="5134670" y="2386665"/>
            <a:ext cx="3616396" cy="2084669"/>
          </a:xfrm>
          <a:prstGeom prst="rect">
            <a:avLst/>
          </a:prstGeom>
          <a:ln>
            <a:noFill/>
          </a:ln>
          <a:effectLst>
            <a:softEdge rad="112500"/>
          </a:effectLst>
        </p:spPr>
      </p:pic>
      <p:sp>
        <p:nvSpPr>
          <p:cNvPr id="23" name="TextBox 22">
            <a:extLst>
              <a:ext uri="{FF2B5EF4-FFF2-40B4-BE49-F238E27FC236}">
                <a16:creationId xmlns:a16="http://schemas.microsoft.com/office/drawing/2014/main" id="{EBEBA414-3FC5-B2C6-760A-0EDB7360F6B7}"/>
              </a:ext>
            </a:extLst>
          </p:cNvPr>
          <p:cNvSpPr txBox="1"/>
          <p:nvPr/>
        </p:nvSpPr>
        <p:spPr>
          <a:xfrm>
            <a:off x="8511077" y="6189276"/>
            <a:ext cx="3223931" cy="369332"/>
          </a:xfrm>
          <a:prstGeom prst="rect">
            <a:avLst/>
          </a:prstGeom>
          <a:solidFill>
            <a:schemeClr val="bg2"/>
          </a:solidFill>
        </p:spPr>
        <p:txBody>
          <a:bodyPr wrap="square">
            <a:spAutoFit/>
          </a:bodyPr>
          <a:lstStyle/>
          <a:p>
            <a:pPr marL="0" marR="0" lvl="0" indent="0" algn="ctr" defTabSz="1219170" rtl="0" eaLnBrk="1" fontAlgn="base"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HawaiiFarmTrails.com</a:t>
            </a:r>
            <a:endParaRPr kumimoji="0" lang="en-US"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981708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oup of people in a row boat in the water&#10;&#10;Description automatically generated with low confidence">
            <a:extLst>
              <a:ext uri="{FF2B5EF4-FFF2-40B4-BE49-F238E27FC236}">
                <a16:creationId xmlns:a16="http://schemas.microsoft.com/office/drawing/2014/main" id="{E0FE7ACE-2E03-57A8-C845-D5E05448C3D2}"/>
              </a:ext>
            </a:extLst>
          </p:cNvPr>
          <p:cNvPicPr>
            <a:picLocks noChangeAspect="1"/>
          </p:cNvPicPr>
          <p:nvPr/>
        </p:nvPicPr>
        <p:blipFill rotWithShape="1">
          <a:blip r:embed="rId2" cstate="print">
            <a:alphaModFix amt="49000"/>
            <a:extLst>
              <a:ext uri="{28A0092B-C50C-407E-A947-70E740481C1C}">
                <a14:useLocalDpi xmlns:a14="http://schemas.microsoft.com/office/drawing/2010/main"/>
              </a:ext>
            </a:extLst>
          </a:blip>
          <a:srcRect/>
          <a:stretch/>
        </p:blipFill>
        <p:spPr>
          <a:xfrm>
            <a:off x="508730" y="0"/>
            <a:ext cx="11658769" cy="6857987"/>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90261"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02E3A44F-A65E-2220-5495-DAA65C5935B9}"/>
              </a:ext>
            </a:extLst>
          </p:cNvPr>
          <p:cNvSpPr txBox="1"/>
          <p:nvPr/>
        </p:nvSpPr>
        <p:spPr>
          <a:xfrm>
            <a:off x="192620" y="695704"/>
            <a:ext cx="7323045" cy="6656951"/>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April-June </a:t>
            </a:r>
          </a:p>
          <a:p>
            <a:pPr marL="228594" marR="0" lvl="0" indent="-228594"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Merrie Monarch Festival</a:t>
            </a:r>
          </a:p>
          <a:p>
            <a:pPr marL="228594" marR="0" lvl="0" indent="-228594"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Big Island Chocolate Festival </a:t>
            </a:r>
          </a:p>
          <a:p>
            <a:pPr marL="228594" marR="0" lvl="0" indent="-228594"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Hawai'i Kuauli Pacific &amp; Asia Cultural Festival</a:t>
            </a:r>
            <a:endPar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28594" marR="0" lvl="0" indent="-228594"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King Kamehameha Day Celebration </a:t>
            </a:r>
            <a:endParaRPr kumimoji="0" lang="en-US" sz="1867" b="0" i="0" u="none" strike="noStrike" kern="1200" cap="none" spc="0" normalizeH="0" baseline="0" noProof="0" dirty="0">
              <a:ln>
                <a:noFill/>
              </a:ln>
              <a:solidFill>
                <a:srgbClr val="C00000"/>
              </a:solidFill>
              <a:effectLst/>
              <a:highlight>
                <a:srgbClr val="FFFF00"/>
              </a:highlight>
              <a:uLnTx/>
              <a:uFillTx/>
              <a:latin typeface="Arial" panose="020B0604020202020204" pitchFamily="34" charset="0"/>
              <a:ea typeface="+mn-ea"/>
              <a:cs typeface="Arial" panose="020B0604020202020204" pitchFamily="34" charset="0"/>
            </a:endParaRPr>
          </a:p>
          <a:p>
            <a:pPr marL="228594" marR="0" lvl="0" indent="-228594"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28594" marR="0" lvl="0" indent="-228594"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July-September</a:t>
            </a:r>
            <a:endParaRPr kumimoji="0" lang="en-US" sz="1867"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228594" marR="0" lvl="0" indent="-228594"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srgbClr val="4D5156"/>
                </a:solidFill>
                <a:effectLst/>
                <a:uLnTx/>
                <a:uFillTx/>
                <a:latin typeface="Arial" panose="020B0604020202020204" pitchFamily="34" charset="0"/>
                <a:ea typeface="+mn-ea"/>
                <a:cs typeface="Arial" panose="020B0604020202020204" pitchFamily="34" charset="0"/>
              </a:rPr>
              <a:t>Queen </a:t>
            </a:r>
            <a:r>
              <a:rPr kumimoji="0" lang="en-US" sz="2133" b="0" i="0" u="none" strike="noStrike" kern="1200" cap="none" spc="0" normalizeH="0" baseline="0" noProof="0" dirty="0" err="1">
                <a:ln>
                  <a:noFill/>
                </a:ln>
                <a:solidFill>
                  <a:srgbClr val="5F6368"/>
                </a:solidFill>
                <a:effectLst/>
                <a:uLnTx/>
                <a:uFillTx/>
                <a:latin typeface="Arial" panose="020B0604020202020204" pitchFamily="34" charset="0"/>
                <a:ea typeface="+mn-ea"/>
                <a:cs typeface="Arial" panose="020B0604020202020204" pitchFamily="34" charset="0"/>
              </a:rPr>
              <a:t>Lili</a:t>
            </a:r>
            <a:r>
              <a:rPr kumimoji="0" lang="en-US" sz="2133" b="0" i="0" u="none" strike="noStrike" kern="1200" cap="none" spc="0" normalizeH="0" baseline="0" noProof="0" dirty="0" err="1">
                <a:ln>
                  <a:noFill/>
                </a:ln>
                <a:solidFill>
                  <a:srgbClr val="4D5156"/>
                </a:solidFill>
                <a:effectLst/>
                <a:uLnTx/>
                <a:uFillTx/>
                <a:latin typeface="Arial" panose="020B0604020202020204" pitchFamily="34" charset="0"/>
                <a:ea typeface="+mn-ea"/>
                <a:cs typeface="Arial" panose="020B0604020202020204" pitchFamily="34" charset="0"/>
              </a:rPr>
              <a:t>'uokalani</a:t>
            </a:r>
            <a:r>
              <a:rPr kumimoji="0" lang="en-US" sz="2133" b="0" i="0" u="none" strike="noStrike" kern="1200" cap="none" spc="0" normalizeH="0" baseline="0" noProof="0" dirty="0">
                <a:ln>
                  <a:noFill/>
                </a:ln>
                <a:solidFill>
                  <a:srgbClr val="4D5156"/>
                </a:solidFill>
                <a:effectLst/>
                <a:uLnTx/>
                <a:uFillTx/>
                <a:latin typeface="Arial" panose="020B0604020202020204" pitchFamily="34" charset="0"/>
                <a:ea typeface="+mn-ea"/>
                <a:cs typeface="Arial" panose="020B0604020202020204" pitchFamily="34" charset="0"/>
              </a:rPr>
              <a:t> Canoe Race </a:t>
            </a:r>
            <a:endParaRPr kumimoji="0" lang="en-US" sz="1867" b="0" i="0" u="none" strike="noStrike" kern="1200" cap="none" spc="0" normalizeH="0" baseline="0" noProof="0" dirty="0">
              <a:ln>
                <a:noFill/>
              </a:ln>
              <a:solidFill>
                <a:srgbClr val="4D5156"/>
              </a:solidFill>
              <a:effectLst/>
              <a:uLnTx/>
              <a:uFillTx/>
              <a:latin typeface="Arial" panose="020B0604020202020204" pitchFamily="34" charset="0"/>
              <a:ea typeface="+mn-ea"/>
              <a:cs typeface="Arial" panose="020B0604020202020204" pitchFamily="34" charset="0"/>
            </a:endParaRPr>
          </a:p>
          <a:p>
            <a:pPr marL="228594" marR="0" lvl="0" indent="-228594"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srgbClr val="4D5156"/>
                </a:solidFill>
                <a:effectLst/>
                <a:uLnTx/>
                <a:uFillTx/>
                <a:latin typeface="Arial" panose="020B0604020202020204" pitchFamily="34" charset="0"/>
                <a:ea typeface="Calibri" panose="020F0502020204030204" pitchFamily="34" charset="0"/>
                <a:cs typeface="Arial" panose="020B0604020202020204" pitchFamily="34" charset="0"/>
              </a:rPr>
              <a:t>Hawaiian Slack Key Guitar Festival</a:t>
            </a:r>
          </a:p>
          <a:p>
            <a:pPr marL="228594" marR="0" lvl="0" indent="-228594"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srgbClr val="4D5156"/>
                </a:solidFill>
                <a:effectLst/>
                <a:uLnTx/>
                <a:uFillTx/>
                <a:latin typeface="Arial" panose="020B0604020202020204" pitchFamily="34" charset="0"/>
                <a:ea typeface="Calibri" panose="020F0502020204030204" pitchFamily="34" charset="0"/>
                <a:cs typeface="Arial" panose="020B0604020202020204" pitchFamily="34" charset="0"/>
              </a:rPr>
              <a:t>Aloha Shirt Festival</a:t>
            </a:r>
            <a:endParaRPr kumimoji="0" lang="en-US" sz="1867"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228594" marR="0" lvl="0" indent="-228594"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228594" marR="0" lvl="0" indent="-228594"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228594" marR="0" lvl="0" indent="-228594"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October-December</a:t>
            </a:r>
          </a:p>
          <a:p>
            <a:pPr marL="228594" marR="0" lvl="0" indent="-228594"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Ironman World Triathlon Championship </a:t>
            </a:r>
            <a:endParaRPr kumimoji="0" lang="en-US" sz="1867"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228594" marR="0" lvl="0" indent="-228594"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Hawai’i Food &amp; Wine Festival </a:t>
            </a:r>
            <a:endParaRPr kumimoji="0" lang="en-US" sz="1867"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228594" marR="0" lvl="0" indent="-228594"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a:cs typeface="Arial" panose="020B0604020202020204" pitchFamily="34" charset="0"/>
              </a:rPr>
              <a:t>Kona Coffee Cultural Festival </a:t>
            </a:r>
            <a:endParaRPr kumimoji="0" lang="en-US" sz="1867" b="0" i="0" u="none" strike="noStrike" kern="1200" cap="none" spc="0" normalizeH="0" baseline="0" noProof="0" dirty="0">
              <a:ln>
                <a:noFill/>
              </a:ln>
              <a:solidFill>
                <a:prstClr val="black"/>
              </a:solidFill>
              <a:effectLst/>
              <a:uLnTx/>
              <a:uFillTx/>
              <a:latin typeface="Arial" panose="020B0604020202020204" pitchFamily="34" charset="0"/>
              <a:ea typeface="Arial Unicode MS" panose="020B0604020202020204"/>
              <a:cs typeface="Arial" panose="020B0604020202020204" pitchFamily="34" charset="0"/>
            </a:endParaRPr>
          </a:p>
          <a:p>
            <a:pPr marL="228594" marR="0" lvl="0" indent="-228594"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228594" marR="0" lvl="0" indent="-228594"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p:txBody>
      </p:sp>
      <p:pic>
        <p:nvPicPr>
          <p:cNvPr id="10" name="Picture 9" descr="A picture containing plant, fruit, arranged&#10;&#10;Description automatically generated">
            <a:extLst>
              <a:ext uri="{FF2B5EF4-FFF2-40B4-BE49-F238E27FC236}">
                <a16:creationId xmlns:a16="http://schemas.microsoft.com/office/drawing/2014/main" id="{099ADAC4-0202-6646-FCA6-A9AC2FDB18B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0248070">
            <a:off x="6547104" y="4360852"/>
            <a:ext cx="1584821" cy="2149494"/>
          </a:xfrm>
          <a:prstGeom prst="rect">
            <a:avLst/>
          </a:prstGeom>
          <a:ln>
            <a:noFill/>
          </a:ln>
          <a:effectLst>
            <a:softEdge rad="112500"/>
          </a:effectLst>
        </p:spPr>
      </p:pic>
      <p:pic>
        <p:nvPicPr>
          <p:cNvPr id="13" name="Picture 12" descr="A yellow sign with black text&#10;&#10;Description automatically generated with low confidence">
            <a:extLst>
              <a:ext uri="{FF2B5EF4-FFF2-40B4-BE49-F238E27FC236}">
                <a16:creationId xmlns:a16="http://schemas.microsoft.com/office/drawing/2014/main" id="{D8582E92-AD19-F080-10C3-F287AF4DEFC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30545" y="5493563"/>
            <a:ext cx="1843123" cy="1228442"/>
          </a:xfrm>
          <a:prstGeom prst="rect">
            <a:avLst/>
          </a:prstGeom>
          <a:ln>
            <a:noFill/>
          </a:ln>
          <a:effectLst>
            <a:softEdge rad="112500"/>
          </a:effectLst>
        </p:spPr>
      </p:pic>
      <p:pic>
        <p:nvPicPr>
          <p:cNvPr id="14" name="Picture 13" descr="A picture containing tree, sky, outdoor, plant&#10;&#10;Description automatically generated">
            <a:extLst>
              <a:ext uri="{FF2B5EF4-FFF2-40B4-BE49-F238E27FC236}">
                <a16:creationId xmlns:a16="http://schemas.microsoft.com/office/drawing/2014/main" id="{B25B74E7-3CCA-4218-07A8-C3FB3437D2D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61237" y="1001487"/>
            <a:ext cx="1718116" cy="2577816"/>
          </a:xfrm>
          <a:prstGeom prst="rect">
            <a:avLst/>
          </a:prstGeom>
          <a:ln>
            <a:noFill/>
          </a:ln>
          <a:effectLst>
            <a:softEdge rad="112500"/>
          </a:effectLst>
        </p:spPr>
      </p:pic>
      <p:pic>
        <p:nvPicPr>
          <p:cNvPr id="15" name="Picture 14">
            <a:extLst>
              <a:ext uri="{FF2B5EF4-FFF2-40B4-BE49-F238E27FC236}">
                <a16:creationId xmlns:a16="http://schemas.microsoft.com/office/drawing/2014/main" id="{C738083E-FA90-6990-8B8D-50D990F15F7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845839" y="13349"/>
            <a:ext cx="2695172" cy="1886472"/>
          </a:xfrm>
          <a:prstGeom prst="rect">
            <a:avLst/>
          </a:prstGeom>
          <a:ln>
            <a:noFill/>
          </a:ln>
          <a:effectLst>
            <a:softEdge rad="112500"/>
          </a:effectLst>
        </p:spPr>
      </p:pic>
      <p:pic>
        <p:nvPicPr>
          <p:cNvPr id="17" name="Picture 16" descr="A group of people riding bikes on a road&#10;&#10;Description automatically generated">
            <a:extLst>
              <a:ext uri="{FF2B5EF4-FFF2-40B4-BE49-F238E27FC236}">
                <a16:creationId xmlns:a16="http://schemas.microsoft.com/office/drawing/2014/main" id="{E5CFB6DB-8989-BA1B-CF4F-61590C6F662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9347201" y="4316903"/>
            <a:ext cx="2845979" cy="2611696"/>
          </a:xfrm>
          <a:prstGeom prst="rect">
            <a:avLst/>
          </a:prstGeom>
          <a:ln>
            <a:noFill/>
          </a:ln>
          <a:effectLst>
            <a:softEdge rad="112500"/>
          </a:effectLst>
        </p:spPr>
      </p:pic>
      <p:sp>
        <p:nvSpPr>
          <p:cNvPr id="18" name="TextBox 17">
            <a:extLst>
              <a:ext uri="{FF2B5EF4-FFF2-40B4-BE49-F238E27FC236}">
                <a16:creationId xmlns:a16="http://schemas.microsoft.com/office/drawing/2014/main" id="{B4074BA2-41ED-37C5-2A85-26A93349B456}"/>
              </a:ext>
            </a:extLst>
          </p:cNvPr>
          <p:cNvSpPr txBox="1"/>
          <p:nvPr/>
        </p:nvSpPr>
        <p:spPr>
          <a:xfrm>
            <a:off x="3324113" y="239090"/>
            <a:ext cx="4231235" cy="810543"/>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Festivals &amp; Events</a:t>
            </a:r>
          </a:p>
          <a:p>
            <a:pPr marL="0" marR="0" lvl="0" indent="0" algn="ctr" defTabSz="121917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Arial" panose="020B0604020202020204" pitchFamily="34" charset="0"/>
                <a:ea typeface="Calibri" panose="020F0502020204030204" pitchFamily="34" charset="0"/>
                <a:cs typeface="Arial" panose="020B0604020202020204" pitchFamily="34" charset="0"/>
              </a:rPr>
              <a:t>GoHawaii.com/events</a:t>
            </a:r>
            <a:endParaRPr kumimoji="0" lang="en-US" sz="200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6" name="Picture 15" descr="A picture containing indoor, decorated&#10;&#10;Description automatically generated">
            <a:extLst>
              <a:ext uri="{FF2B5EF4-FFF2-40B4-BE49-F238E27FC236}">
                <a16:creationId xmlns:a16="http://schemas.microsoft.com/office/drawing/2014/main" id="{C2ADC26C-1B89-B5CE-C7C9-B58045FEB45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668792">
            <a:off x="7963006" y="4455446"/>
            <a:ext cx="1402113" cy="2393261"/>
          </a:xfrm>
          <a:prstGeom prst="rect">
            <a:avLst/>
          </a:prstGeom>
          <a:ln>
            <a:noFill/>
          </a:ln>
          <a:effectLst>
            <a:softEdge rad="112500"/>
          </a:effectLst>
        </p:spPr>
      </p:pic>
      <p:pic>
        <p:nvPicPr>
          <p:cNvPr id="2" name="Picture 1" descr="A picture containing drawing&#10;&#10;Description automatically generated">
            <a:extLst>
              <a:ext uri="{FF2B5EF4-FFF2-40B4-BE49-F238E27FC236}">
                <a16:creationId xmlns:a16="http://schemas.microsoft.com/office/drawing/2014/main" id="{A8F1A4CD-6750-CFC6-056F-4C29FF9F96A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668000" y="212037"/>
            <a:ext cx="1372925" cy="633657"/>
          </a:xfrm>
          <a:prstGeom prst="rect">
            <a:avLst/>
          </a:prstGeom>
        </p:spPr>
      </p:pic>
    </p:spTree>
    <p:extLst>
      <p:ext uri="{BB962C8B-B14F-4D97-AF65-F5344CB8AC3E}">
        <p14:creationId xmlns:p14="http://schemas.microsoft.com/office/powerpoint/2010/main" val="28768107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5057FF12-016B-44B2-B061-FA3EABD62666}"/>
              </a:ext>
            </a:extLst>
          </p:cNvPr>
          <p:cNvSpPr/>
          <p:nvPr/>
        </p:nvSpPr>
        <p:spPr>
          <a:xfrm>
            <a:off x="9144000" y="3733800"/>
            <a:ext cx="1219200" cy="1117600"/>
          </a:xfrm>
          <a:prstGeom prst="ellipse">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Calibri"/>
            </a:endParaRPr>
          </a:p>
        </p:txBody>
      </p:sp>
    </p:spTree>
    <p:extLst>
      <p:ext uri="{BB962C8B-B14F-4D97-AF65-F5344CB8AC3E}">
        <p14:creationId xmlns:p14="http://schemas.microsoft.com/office/powerpoint/2010/main" val="546485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group of geese standing on grass&#10;&#10;Description automatically generated">
            <a:extLst>
              <a:ext uri="{FF2B5EF4-FFF2-40B4-BE49-F238E27FC236}">
                <a16:creationId xmlns:a16="http://schemas.microsoft.com/office/drawing/2014/main" id="{30982C25-88D2-02C0-A73C-1C207707160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4"/>
          <a:stretch/>
        </p:blipFill>
        <p:spPr>
          <a:xfrm>
            <a:off x="20" y="10"/>
            <a:ext cx="4003019" cy="3388883"/>
          </a:xfrm>
          <a:prstGeom prst="rect">
            <a:avLst/>
          </a:prstGeom>
        </p:spPr>
      </p:pic>
      <p:pic>
        <p:nvPicPr>
          <p:cNvPr id="7" name="Picture 6" descr="A stingray swimming in the ocean&#10;&#10;Description automatically generated">
            <a:extLst>
              <a:ext uri="{FF2B5EF4-FFF2-40B4-BE49-F238E27FC236}">
                <a16:creationId xmlns:a16="http://schemas.microsoft.com/office/drawing/2014/main" id="{CEC43A69-44B2-2743-460E-479D72DB428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3"/>
          <a:stretch/>
        </p:blipFill>
        <p:spPr>
          <a:xfrm>
            <a:off x="4094479" y="10"/>
            <a:ext cx="4014047" cy="3383270"/>
          </a:xfrm>
          <a:prstGeom prst="rect">
            <a:avLst/>
          </a:prstGeom>
        </p:spPr>
      </p:pic>
      <p:pic>
        <p:nvPicPr>
          <p:cNvPr id="11" name="Picture 10" descr="Turtles on a beach&#10;&#10;Description automatically generated">
            <a:extLst>
              <a:ext uri="{FF2B5EF4-FFF2-40B4-BE49-F238E27FC236}">
                <a16:creationId xmlns:a16="http://schemas.microsoft.com/office/drawing/2014/main" id="{FC9C9AA1-819D-DD82-EC9E-74A89A1A106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3"/>
          <a:stretch/>
        </p:blipFill>
        <p:spPr>
          <a:xfrm>
            <a:off x="8188960" y="10"/>
            <a:ext cx="4003039" cy="3383270"/>
          </a:xfrm>
          <a:prstGeom prst="rect">
            <a:avLst/>
          </a:prstGeom>
        </p:spPr>
      </p:pic>
      <p:pic>
        <p:nvPicPr>
          <p:cNvPr id="15" name="Picture 14" descr="A group of people in a field&#10;&#10;Description automatically generated">
            <a:extLst>
              <a:ext uri="{FF2B5EF4-FFF2-40B4-BE49-F238E27FC236}">
                <a16:creationId xmlns:a16="http://schemas.microsoft.com/office/drawing/2014/main" id="{517905FF-FB06-581D-0901-CBC9848E865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2"/>
          <a:stretch/>
        </p:blipFill>
        <p:spPr>
          <a:xfrm>
            <a:off x="20" y="3469102"/>
            <a:ext cx="4003019" cy="3388893"/>
          </a:xfrm>
          <a:prstGeom prst="rect">
            <a:avLst/>
          </a:prstGeom>
        </p:spPr>
      </p:pic>
      <p:pic>
        <p:nvPicPr>
          <p:cNvPr id="6" name="Picture 5" descr="A blue ocean with white text&#10;&#10;Description automatically generated">
            <a:extLst>
              <a:ext uri="{FF2B5EF4-FFF2-40B4-BE49-F238E27FC236}">
                <a16:creationId xmlns:a16="http://schemas.microsoft.com/office/drawing/2014/main" id="{83B54795-60A9-C149-EC45-2A6817B61E6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r="-1" b="-1"/>
          <a:stretch/>
        </p:blipFill>
        <p:spPr>
          <a:xfrm>
            <a:off x="4094479" y="3469102"/>
            <a:ext cx="4014047" cy="3383280"/>
          </a:xfrm>
          <a:prstGeom prst="rect">
            <a:avLst/>
          </a:prstGeom>
        </p:spPr>
      </p:pic>
      <p:pic>
        <p:nvPicPr>
          <p:cNvPr id="13" name="Picture 12" descr="A close-up of a rock&#10;&#10;Description automatically generated">
            <a:extLst>
              <a:ext uri="{FF2B5EF4-FFF2-40B4-BE49-F238E27FC236}">
                <a16:creationId xmlns:a16="http://schemas.microsoft.com/office/drawing/2014/main" id="{78886E8E-209C-A3FB-673E-9F770037FE4F}"/>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b="-4"/>
          <a:stretch/>
        </p:blipFill>
        <p:spPr>
          <a:xfrm>
            <a:off x="8199966" y="3469102"/>
            <a:ext cx="3992034" cy="3388893"/>
          </a:xfrm>
          <a:prstGeom prst="rect">
            <a:avLst/>
          </a:prstGeom>
        </p:spPr>
      </p:pic>
    </p:spTree>
    <p:extLst>
      <p:ext uri="{BB962C8B-B14F-4D97-AF65-F5344CB8AC3E}">
        <p14:creationId xmlns:p14="http://schemas.microsoft.com/office/powerpoint/2010/main" val="17847168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Island of Hawaii Presentation   Aloha Canada Dec 2023">
            <a:hlinkClick r:id="" action="ppaction://media"/>
            <a:extLst>
              <a:ext uri="{FF2B5EF4-FFF2-40B4-BE49-F238E27FC236}">
                <a16:creationId xmlns:a16="http://schemas.microsoft.com/office/drawing/2014/main" id="{66677455-2B84-FC6E-D421-6966924A8B52}"/>
              </a:ext>
            </a:extLst>
          </p:cNvPr>
          <p:cNvPicPr>
            <a:picLocks noRot="1" noChangeAspect="1"/>
          </p:cNvPicPr>
          <p:nvPr>
            <a:videoFile r:link="rId1"/>
          </p:nvPr>
        </p:nvPicPr>
        <p:blipFill>
          <a:blip r:embed="rId3"/>
          <a:stretch>
            <a:fillRect/>
          </a:stretch>
        </p:blipFill>
        <p:spPr>
          <a:xfrm>
            <a:off x="22225" y="0"/>
            <a:ext cx="12147550" cy="6858000"/>
          </a:xfrm>
          <a:prstGeom prst="rect">
            <a:avLst/>
          </a:prstGeom>
        </p:spPr>
      </p:pic>
    </p:spTree>
    <p:extLst>
      <p:ext uri="{BB962C8B-B14F-4D97-AF65-F5344CB8AC3E}">
        <p14:creationId xmlns:p14="http://schemas.microsoft.com/office/powerpoint/2010/main" val="3000112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descr="A close up of a sign&#10;&#10;Description generated with very high confidence">
            <a:extLst>
              <a:ext uri="{FF2B5EF4-FFF2-40B4-BE49-F238E27FC236}">
                <a16:creationId xmlns:a16="http://schemas.microsoft.com/office/drawing/2014/main" id="{A72519FE-FDA7-4E59-963B-792C56E6414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800" y="366609"/>
            <a:ext cx="4420401" cy="2154663"/>
          </a:xfrm>
          <a:prstGeom prst="rect">
            <a:avLst/>
          </a:prstGeom>
        </p:spPr>
      </p:pic>
      <p:sp>
        <p:nvSpPr>
          <p:cNvPr id="5" name="TextBox 4">
            <a:extLst>
              <a:ext uri="{FF2B5EF4-FFF2-40B4-BE49-F238E27FC236}">
                <a16:creationId xmlns:a16="http://schemas.microsoft.com/office/drawing/2014/main" id="{9AE11870-9CD4-4F1D-BA2B-E4F3E65A40F8}"/>
              </a:ext>
            </a:extLst>
          </p:cNvPr>
          <p:cNvSpPr txBox="1"/>
          <p:nvPr/>
        </p:nvSpPr>
        <p:spPr>
          <a:xfrm>
            <a:off x="7537142" y="2521272"/>
            <a:ext cx="4350058" cy="3929024"/>
          </a:xfrm>
          <a:prstGeom prst="rect">
            <a:avLst/>
          </a:prstGeom>
          <a:noFill/>
        </p:spPr>
        <p:txBody>
          <a:bodyPr wrap="square" rtlCol="0">
            <a:spAutoFit/>
          </a:bodyPr>
          <a:lstStyle/>
          <a:p>
            <a:pPr algn="ctr" defTabSz="914377">
              <a:defRPr/>
            </a:pPr>
            <a:r>
              <a:rPr lang="en-US" sz="2400" b="1" dirty="0">
                <a:solidFill>
                  <a:prstClr val="white"/>
                </a:solidFill>
                <a:latin typeface="Calibri" panose="020F0502020204030204"/>
              </a:rPr>
              <a:t>Scott Pauli</a:t>
            </a:r>
          </a:p>
          <a:p>
            <a:pPr algn="ctr" defTabSz="914377">
              <a:defRPr/>
            </a:pPr>
            <a:r>
              <a:rPr lang="en-US" sz="2133" b="1" dirty="0">
                <a:solidFill>
                  <a:prstClr val="white"/>
                </a:solidFill>
                <a:latin typeface="Calibri" panose="020F0502020204030204"/>
              </a:rPr>
              <a:t>Executive Director</a:t>
            </a:r>
          </a:p>
          <a:p>
            <a:pPr algn="ctr" defTabSz="914377">
              <a:defRPr/>
            </a:pPr>
            <a:endParaRPr lang="en-US" sz="2133" b="1" dirty="0">
              <a:solidFill>
                <a:prstClr val="white"/>
              </a:solidFill>
              <a:latin typeface="Calibri" panose="020F0502020204030204"/>
            </a:endParaRPr>
          </a:p>
          <a:p>
            <a:pPr algn="ctr" defTabSz="914377">
              <a:defRPr/>
            </a:pPr>
            <a:endParaRPr lang="en-US" sz="2133" b="1" dirty="0">
              <a:solidFill>
                <a:prstClr val="white"/>
              </a:solidFill>
              <a:latin typeface="Calibri" panose="020F0502020204030204"/>
            </a:endParaRPr>
          </a:p>
          <a:p>
            <a:pPr algn="ctr" defTabSz="914377">
              <a:defRPr/>
            </a:pPr>
            <a:endParaRPr lang="en-US" sz="2133" b="1" dirty="0">
              <a:solidFill>
                <a:prstClr val="white"/>
              </a:solidFill>
              <a:latin typeface="Calibri" panose="020F0502020204030204"/>
            </a:endParaRPr>
          </a:p>
          <a:p>
            <a:pPr algn="ctr" defTabSz="914377">
              <a:defRPr/>
            </a:pPr>
            <a:r>
              <a:rPr lang="en-US" sz="2800" b="1" u="sng" dirty="0">
                <a:solidFill>
                  <a:prstClr val="white"/>
                </a:solidFill>
                <a:latin typeface="Calibri" panose="020F0502020204030204"/>
              </a:rPr>
              <a:t>ONLINE RESOURCES</a:t>
            </a:r>
          </a:p>
          <a:p>
            <a:pPr algn="ctr" defTabSz="914377">
              <a:defRPr/>
            </a:pPr>
            <a:r>
              <a:rPr lang="en-US" sz="2800" b="1" dirty="0">
                <a:solidFill>
                  <a:prstClr val="white"/>
                </a:solidFill>
                <a:latin typeface="Calibri" panose="020F0502020204030204"/>
              </a:rPr>
              <a:t>gohawaii.com/ca</a:t>
            </a:r>
          </a:p>
          <a:p>
            <a:pPr algn="ctr" defTabSz="914377">
              <a:defRPr/>
            </a:pPr>
            <a:r>
              <a:rPr lang="en-US" sz="2800" b="1" dirty="0">
                <a:solidFill>
                  <a:prstClr val="white"/>
                </a:solidFill>
                <a:latin typeface="Calibri" panose="020F0502020204030204"/>
              </a:rPr>
              <a:t>agents.gohawaii.com</a:t>
            </a:r>
          </a:p>
          <a:p>
            <a:pPr algn="ctr" defTabSz="914377">
              <a:defRPr/>
            </a:pPr>
            <a:r>
              <a:rPr lang="en-US" sz="2800" b="1" dirty="0">
                <a:solidFill>
                  <a:prstClr val="white"/>
                </a:solidFill>
                <a:latin typeface="Calibri" panose="020F0502020204030204"/>
              </a:rPr>
              <a:t>gohawaii.com/</a:t>
            </a:r>
            <a:r>
              <a:rPr lang="en-US" sz="2800" b="1" dirty="0" err="1">
                <a:solidFill>
                  <a:prstClr val="white"/>
                </a:solidFill>
                <a:latin typeface="Calibri" panose="020F0502020204030204"/>
              </a:rPr>
              <a:t>malama</a:t>
            </a:r>
            <a:endParaRPr lang="en-US" sz="2800" b="1" dirty="0">
              <a:solidFill>
                <a:prstClr val="white"/>
              </a:solidFill>
              <a:latin typeface="Calibri" panose="020F0502020204030204"/>
            </a:endParaRPr>
          </a:p>
          <a:p>
            <a:pPr algn="ctr" defTabSz="914377">
              <a:defRPr/>
            </a:pPr>
            <a:r>
              <a:rPr lang="en-US" sz="2800" b="1" dirty="0">
                <a:solidFill>
                  <a:prstClr val="white"/>
                </a:solidFill>
                <a:latin typeface="Calibri" panose="020F0502020204030204"/>
              </a:rPr>
              <a:t>gohawaii.com/events</a:t>
            </a:r>
          </a:p>
        </p:txBody>
      </p:sp>
      <p:sp>
        <p:nvSpPr>
          <p:cNvPr id="7" name="TextBox 6">
            <a:extLst>
              <a:ext uri="{FF2B5EF4-FFF2-40B4-BE49-F238E27FC236}">
                <a16:creationId xmlns:a16="http://schemas.microsoft.com/office/drawing/2014/main" id="{6471350B-C98D-67B0-8A4B-4752EC307C5B}"/>
              </a:ext>
            </a:extLst>
          </p:cNvPr>
          <p:cNvSpPr txBox="1"/>
          <p:nvPr/>
        </p:nvSpPr>
        <p:spPr>
          <a:xfrm rot="20494173">
            <a:off x="7299311" y="1894699"/>
            <a:ext cx="2946400" cy="584775"/>
          </a:xfrm>
          <a:prstGeom prst="rect">
            <a:avLst/>
          </a:prstGeom>
          <a:noFill/>
        </p:spPr>
        <p:txBody>
          <a:bodyPr wrap="square" rtlCol="0">
            <a:spAutoFit/>
          </a:bodyPr>
          <a:lstStyle/>
          <a:p>
            <a:pPr algn="ctr" defTabSz="914377">
              <a:defRPr/>
            </a:pPr>
            <a:r>
              <a:rPr lang="en-US" sz="3200" b="1" dirty="0">
                <a:solidFill>
                  <a:prstClr val="white"/>
                </a:solidFill>
                <a:latin typeface="Lucida Calligraphy" panose="03010101010101010101" pitchFamily="66" charset="0"/>
              </a:rPr>
              <a:t>Mahalo!</a:t>
            </a:r>
          </a:p>
        </p:txBody>
      </p:sp>
    </p:spTree>
    <p:extLst>
      <p:ext uri="{BB962C8B-B14F-4D97-AF65-F5344CB8AC3E}">
        <p14:creationId xmlns:p14="http://schemas.microsoft.com/office/powerpoint/2010/main" val="10694435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descr="A picture containing mountain, water, outdoor, nature&#10;&#10;Description automatically generated">
            <a:extLst>
              <a:ext uri="{FF2B5EF4-FFF2-40B4-BE49-F238E27FC236}">
                <a16:creationId xmlns:a16="http://schemas.microsoft.com/office/drawing/2014/main" id="{D97AE0D4-D5A5-42BA-B63D-8D4A84E697DA}"/>
              </a:ext>
            </a:extLst>
          </p:cNvPr>
          <p:cNvPicPr>
            <a:picLocks noChangeAspect="1"/>
          </p:cNvPicPr>
          <p:nvPr/>
        </p:nvPicPr>
        <p:blipFill rotWithShape="1">
          <a:blip r:embed="rId3" cstate="print">
            <a:alphaModFix amt="35000"/>
            <a:extLst>
              <a:ext uri="{28A0092B-C50C-407E-A947-70E740481C1C}">
                <a14:useLocalDpi xmlns:a14="http://schemas.microsoft.com/office/drawing/2010/main"/>
              </a:ext>
            </a:extLst>
          </a:blip>
          <a:srcRect/>
          <a:stretch/>
        </p:blipFill>
        <p:spPr>
          <a:xfrm>
            <a:off x="-24868" y="-31249"/>
            <a:ext cx="3802379" cy="6878464"/>
          </a:xfrm>
          <a:prstGeom prst="rect">
            <a:avLst/>
          </a:prstGeom>
        </p:spPr>
      </p:pic>
      <p:sp>
        <p:nvSpPr>
          <p:cNvPr id="50" name="TextBox 49">
            <a:extLst>
              <a:ext uri="{FF2B5EF4-FFF2-40B4-BE49-F238E27FC236}">
                <a16:creationId xmlns:a16="http://schemas.microsoft.com/office/drawing/2014/main" id="{026EE375-5D36-4EB4-95AB-14D55F7B8732}"/>
              </a:ext>
            </a:extLst>
          </p:cNvPr>
          <p:cNvSpPr txBox="1"/>
          <p:nvPr/>
        </p:nvSpPr>
        <p:spPr>
          <a:xfrm>
            <a:off x="207623" y="1126406"/>
            <a:ext cx="3319567" cy="5374805"/>
          </a:xfrm>
          <a:prstGeom prst="rect">
            <a:avLst/>
          </a:prstGeom>
          <a:noFill/>
        </p:spPr>
        <p:txBody>
          <a:bodyPr wrap="square" lIns="121920" tIns="60960" rIns="121920" bIns="60960" rtlCol="0" anchor="t">
            <a:spAutoFit/>
          </a:bodyPr>
          <a:lstStyle/>
          <a:p>
            <a:pPr marL="0" marR="0" lvl="0" indent="0" algn="ctr" defTabSz="1219140" rtl="0" eaLnBrk="0" fontAlgn="base" latinLnBrk="0" hangingPunct="0">
              <a:lnSpc>
                <a:spcPct val="100000"/>
              </a:lnSpc>
              <a:spcBef>
                <a:spcPct val="0"/>
              </a:spcBef>
              <a:spcAft>
                <a:spcPts val="0"/>
              </a:spcAft>
              <a:buClrTx/>
              <a:buSzTx/>
              <a:buFontTx/>
              <a:buNone/>
              <a:tabLst/>
              <a:defRPr/>
            </a:pPr>
            <a:r>
              <a:rPr kumimoji="0" lang="en-US" sz="2133" b="1" i="0" u="sng" strike="noStrike" kern="1200" cap="none" spc="0" normalizeH="0" baseline="0" noProof="0" dirty="0">
                <a:ln>
                  <a:noFill/>
                </a:ln>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KOA</a:t>
            </a:r>
          </a:p>
          <a:p>
            <a:pPr marL="0" marR="0" lvl="0" indent="0" algn="ctr" defTabSz="1219140" rtl="0" eaLnBrk="0" fontAlgn="base" latinLnBrk="0" hangingPunct="0">
              <a:lnSpc>
                <a:spcPct val="100000"/>
              </a:lnSpc>
              <a:spcBef>
                <a:spcPct val="0"/>
              </a:spcBef>
              <a:spcAft>
                <a:spcPts val="0"/>
              </a:spcAft>
              <a:buClrTx/>
              <a:buSzTx/>
              <a:buFontTx/>
              <a:buNone/>
              <a:tabLst/>
              <a:defRPr/>
            </a:pPr>
            <a:r>
              <a:rPr kumimoji="0" lang="en-US" sz="2133" b="0" i="0" u="none" strike="noStrike" kern="1200" cap="none" spc="0" normalizeH="0" baseline="0" noProof="0" dirty="0">
                <a:ln>
                  <a:noFill/>
                </a:ln>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Chicago, IL</a:t>
            </a:r>
          </a:p>
          <a:p>
            <a:pPr marL="0" marR="0" lvl="0" indent="0" algn="ctr" defTabSz="1219140" rtl="0" eaLnBrk="0" fontAlgn="base" latinLnBrk="0" hangingPunct="0">
              <a:lnSpc>
                <a:spcPct val="100000"/>
              </a:lnSpc>
              <a:spcBef>
                <a:spcPct val="0"/>
              </a:spcBef>
              <a:spcAft>
                <a:spcPts val="0"/>
              </a:spcAft>
              <a:buClrTx/>
              <a:buSzTx/>
              <a:buFontTx/>
              <a:buNone/>
              <a:tabLst/>
              <a:defRPr/>
            </a:pPr>
            <a:r>
              <a:rPr kumimoji="0" lang="en-US" sz="2133" b="0" i="0" u="none" strike="noStrike" kern="1200" cap="none" spc="0" normalizeH="0" baseline="0" noProof="0" dirty="0">
                <a:ln>
                  <a:noFill/>
                </a:ln>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Denver, CO</a:t>
            </a:r>
          </a:p>
          <a:p>
            <a:pPr marL="0" marR="0" lvl="0" indent="0" algn="ctr" defTabSz="1219140" rtl="0" eaLnBrk="0" fontAlgn="base" latinLnBrk="0" hangingPunct="0">
              <a:lnSpc>
                <a:spcPct val="100000"/>
              </a:lnSpc>
              <a:spcBef>
                <a:spcPct val="0"/>
              </a:spcBef>
              <a:spcAft>
                <a:spcPts val="0"/>
              </a:spcAft>
              <a:buClrTx/>
              <a:buSzTx/>
              <a:buFontTx/>
              <a:buNone/>
              <a:tabLst/>
              <a:defRPr/>
            </a:pPr>
            <a:r>
              <a:rPr kumimoji="0" lang="en-US" sz="2133" b="0" i="0" u="none" strike="noStrike" kern="1200" cap="none" spc="0" normalizeH="0" baseline="0" noProof="0" dirty="0">
                <a:ln>
                  <a:noFill/>
                </a:ln>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Las Vegas, NV</a:t>
            </a:r>
          </a:p>
          <a:p>
            <a:pPr marL="0" marR="0" lvl="0" indent="0" algn="ctr" defTabSz="1219140" rtl="0" eaLnBrk="0" fontAlgn="base" latinLnBrk="0" hangingPunct="0">
              <a:lnSpc>
                <a:spcPct val="100000"/>
              </a:lnSpc>
              <a:spcBef>
                <a:spcPct val="0"/>
              </a:spcBef>
              <a:spcAft>
                <a:spcPts val="0"/>
              </a:spcAft>
              <a:buClrTx/>
              <a:buSzTx/>
              <a:buFontTx/>
              <a:buNone/>
              <a:tabLst/>
              <a:defRPr/>
            </a:pPr>
            <a:r>
              <a:rPr kumimoji="0" lang="en-US" sz="2133" b="0" i="0" u="none" strike="noStrike" kern="1200" cap="none" spc="0" normalizeH="0" baseline="0" noProof="0" dirty="0">
                <a:ln>
                  <a:noFill/>
                </a:ln>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Los Angeles, CA</a:t>
            </a:r>
          </a:p>
          <a:p>
            <a:pPr marL="0" marR="0" lvl="0" indent="0" algn="ctr" defTabSz="1219140" rtl="0" eaLnBrk="0" fontAlgn="base" latinLnBrk="0" hangingPunct="0">
              <a:lnSpc>
                <a:spcPct val="100000"/>
              </a:lnSpc>
              <a:spcBef>
                <a:spcPct val="0"/>
              </a:spcBef>
              <a:spcAft>
                <a:spcPts val="0"/>
              </a:spcAft>
              <a:buClrTx/>
              <a:buSzTx/>
              <a:buFontTx/>
              <a:buNone/>
              <a:tabLst/>
              <a:defRPr/>
            </a:pPr>
            <a:r>
              <a:rPr kumimoji="0" lang="en-US" sz="2133" b="0" i="0" u="none" strike="noStrike" kern="1200" cap="none" spc="0" normalizeH="0" baseline="0" noProof="0" dirty="0">
                <a:ln>
                  <a:noFill/>
                </a:ln>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Oakland, CA</a:t>
            </a:r>
          </a:p>
          <a:p>
            <a:pPr marL="0" marR="0" lvl="0" indent="0" algn="ctr" defTabSz="1219140" rtl="0" eaLnBrk="0" fontAlgn="base" latinLnBrk="0" hangingPunct="0">
              <a:lnSpc>
                <a:spcPct val="100000"/>
              </a:lnSpc>
              <a:spcBef>
                <a:spcPct val="0"/>
              </a:spcBef>
              <a:spcAft>
                <a:spcPts val="0"/>
              </a:spcAft>
              <a:buClrTx/>
              <a:buSzTx/>
              <a:buFontTx/>
              <a:buNone/>
              <a:tabLst/>
              <a:defRPr/>
            </a:pPr>
            <a:r>
              <a:rPr kumimoji="0" lang="en-US" sz="2133" b="0" i="0" u="none" strike="noStrike" kern="1200" cap="none" spc="0" normalizeH="0" baseline="0" noProof="0" dirty="0">
                <a:ln>
                  <a:noFill/>
                </a:ln>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Phoenix, AZ</a:t>
            </a:r>
          </a:p>
          <a:p>
            <a:pPr marL="0" marR="0" lvl="0" indent="0" algn="ctr" defTabSz="1219140" rtl="0" eaLnBrk="0" fontAlgn="base" latinLnBrk="0" hangingPunct="0">
              <a:lnSpc>
                <a:spcPct val="100000"/>
              </a:lnSpc>
              <a:spcBef>
                <a:spcPct val="0"/>
              </a:spcBef>
              <a:spcAft>
                <a:spcPts val="0"/>
              </a:spcAft>
              <a:buClrTx/>
              <a:buSzTx/>
              <a:buFontTx/>
              <a:buNone/>
              <a:tabLst/>
              <a:defRPr/>
            </a:pPr>
            <a:r>
              <a:rPr kumimoji="0" lang="en-US" sz="2133" b="0" i="0" u="none" strike="noStrike" kern="1200" cap="none" spc="0" normalizeH="0" baseline="0" noProof="0" dirty="0">
                <a:ln>
                  <a:noFill/>
                </a:ln>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Portland, OR</a:t>
            </a:r>
          </a:p>
          <a:p>
            <a:pPr marL="0" marR="0" lvl="0" indent="0" algn="ctr" defTabSz="1219140" rtl="0" eaLnBrk="0" fontAlgn="base" latinLnBrk="0" hangingPunct="0">
              <a:lnSpc>
                <a:spcPct val="100000"/>
              </a:lnSpc>
              <a:spcBef>
                <a:spcPct val="0"/>
              </a:spcBef>
              <a:spcAft>
                <a:spcPts val="0"/>
              </a:spcAft>
              <a:buClrTx/>
              <a:buSzTx/>
              <a:buFontTx/>
              <a:buNone/>
              <a:tabLst/>
              <a:defRPr/>
            </a:pPr>
            <a:r>
              <a:rPr kumimoji="0" lang="en-US" sz="2133" b="0" i="0" u="none" strike="noStrike" kern="1200" cap="none" spc="0" normalizeH="0" baseline="0" noProof="0" dirty="0">
                <a:ln>
                  <a:noFill/>
                </a:ln>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San Diego, CA</a:t>
            </a:r>
          </a:p>
          <a:p>
            <a:pPr marL="0" marR="0" lvl="0" indent="0" algn="ctr" defTabSz="1219140" rtl="0" eaLnBrk="0" fontAlgn="base" latinLnBrk="0" hangingPunct="0">
              <a:lnSpc>
                <a:spcPct val="100000"/>
              </a:lnSpc>
              <a:spcBef>
                <a:spcPct val="0"/>
              </a:spcBef>
              <a:spcAft>
                <a:spcPts val="0"/>
              </a:spcAft>
              <a:buClrTx/>
              <a:buSzTx/>
              <a:buFontTx/>
              <a:buNone/>
              <a:tabLst/>
              <a:defRPr/>
            </a:pPr>
            <a:r>
              <a:rPr kumimoji="0" lang="en-US" sz="2133" b="0" i="0" u="none" strike="noStrike" kern="1200" cap="none" spc="0" normalizeH="0" baseline="0" noProof="0" dirty="0">
                <a:ln>
                  <a:noFill/>
                </a:ln>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San Francisco, CA</a:t>
            </a:r>
          </a:p>
          <a:p>
            <a:pPr marL="0" marR="0" lvl="0" indent="0" algn="ctr" defTabSz="1219140" rtl="0" eaLnBrk="0" fontAlgn="base" latinLnBrk="0" hangingPunct="0">
              <a:lnSpc>
                <a:spcPct val="100000"/>
              </a:lnSpc>
              <a:spcBef>
                <a:spcPct val="0"/>
              </a:spcBef>
              <a:spcAft>
                <a:spcPts val="0"/>
              </a:spcAft>
              <a:buClrTx/>
              <a:buSzTx/>
              <a:buFontTx/>
              <a:buNone/>
              <a:tabLst/>
              <a:defRPr/>
            </a:pPr>
            <a:r>
              <a:rPr kumimoji="0" lang="en-US" sz="2133" b="0" i="0" u="none" strike="noStrike" kern="1200" cap="none" spc="0" normalizeH="0" baseline="0" noProof="0" dirty="0">
                <a:ln>
                  <a:noFill/>
                </a:ln>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San Jose, CA</a:t>
            </a:r>
          </a:p>
          <a:p>
            <a:pPr marL="0" marR="0" lvl="0" indent="0" algn="ctr" defTabSz="1219140" rtl="0" eaLnBrk="0" fontAlgn="base" latinLnBrk="0" hangingPunct="0">
              <a:lnSpc>
                <a:spcPct val="100000"/>
              </a:lnSpc>
              <a:spcBef>
                <a:spcPct val="0"/>
              </a:spcBef>
              <a:spcAft>
                <a:spcPts val="0"/>
              </a:spcAft>
              <a:buClrTx/>
              <a:buSzTx/>
              <a:buFontTx/>
              <a:buNone/>
              <a:tabLst/>
              <a:defRPr/>
            </a:pPr>
            <a:r>
              <a:rPr kumimoji="0" lang="en-US" sz="2133" b="0" i="0" u="none" strike="noStrike" kern="1200" cap="none" spc="0" normalizeH="0" baseline="0" noProof="0" dirty="0">
                <a:ln>
                  <a:noFill/>
                </a:ln>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Seattle, WA</a:t>
            </a:r>
          </a:p>
          <a:p>
            <a:pPr marL="0" marR="0" lvl="0" indent="0" algn="ctr" defTabSz="1219140" rtl="0" eaLnBrk="0" fontAlgn="base" latinLnBrk="0" hangingPunct="0">
              <a:lnSpc>
                <a:spcPct val="100000"/>
              </a:lnSpc>
              <a:spcBef>
                <a:spcPct val="0"/>
              </a:spcBef>
              <a:spcAft>
                <a:spcPts val="0"/>
              </a:spcAft>
              <a:buClrTx/>
              <a:buSzTx/>
              <a:buFontTx/>
              <a:buNone/>
              <a:tabLst/>
              <a:defRPr/>
            </a:pPr>
            <a:endParaRPr lang="en-US" sz="2133" dirty="0">
              <a:latin typeface="Arial Unicode MS" panose="020B0604020202020204" pitchFamily="34" charset="-128"/>
              <a:ea typeface="Arial Unicode MS" panose="020B0604020202020204" pitchFamily="34" charset="-128"/>
              <a:cs typeface="Arial Unicode MS" panose="020B0604020202020204" pitchFamily="34" charset="-128"/>
            </a:endParaRPr>
          </a:p>
          <a:p>
            <a:pPr algn="ctr" defTabSz="1219140" eaLnBrk="0" fontAlgn="base" hangingPunct="0">
              <a:spcBef>
                <a:spcPct val="0"/>
              </a:spcBef>
              <a:defRPr/>
            </a:pPr>
            <a:r>
              <a:rPr lang="en-US" sz="2133" dirty="0">
                <a:latin typeface="Arial Unicode MS" panose="020B0604020202020204" pitchFamily="34" charset="-128"/>
                <a:ea typeface="Arial Unicode MS" panose="020B0604020202020204" pitchFamily="34" charset="-128"/>
                <a:cs typeface="Arial Unicode MS" panose="020B0604020202020204" pitchFamily="34" charset="-128"/>
              </a:rPr>
              <a:t>Vancouver, B.C., Canada</a:t>
            </a:r>
          </a:p>
          <a:p>
            <a:pPr marL="0" marR="0" lvl="0" indent="0" algn="ctr" defTabSz="1219140" rtl="0" eaLnBrk="0" fontAlgn="base" latinLnBrk="0" hangingPunct="0">
              <a:lnSpc>
                <a:spcPct val="100000"/>
              </a:lnSpc>
              <a:spcBef>
                <a:spcPct val="0"/>
              </a:spcBef>
              <a:spcAft>
                <a:spcPts val="0"/>
              </a:spcAft>
              <a:buClrTx/>
              <a:buSzTx/>
              <a:buFontTx/>
              <a:buNone/>
              <a:tabLst/>
              <a:defRPr/>
            </a:pPr>
            <a:r>
              <a:rPr kumimoji="0" lang="en-US" sz="2133" b="0" i="0" u="none" strike="noStrike" kern="1200" cap="none" spc="0" normalizeH="0" baseline="0" noProof="0" dirty="0">
                <a:ln>
                  <a:noFill/>
                </a:ln>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Haneda, Japan</a:t>
            </a:r>
          </a:p>
          <a:p>
            <a:pPr marL="0" marR="0" lvl="0" indent="0" algn="ctr" defTabSz="1219140" rtl="0" eaLnBrk="0" fontAlgn="base" latinLnBrk="0" hangingPunct="0">
              <a:lnSpc>
                <a:spcPct val="100000"/>
              </a:lnSpc>
              <a:spcBef>
                <a:spcPct val="0"/>
              </a:spcBef>
              <a:spcAft>
                <a:spcPts val="0"/>
              </a:spcAft>
              <a:buClrTx/>
              <a:buSzTx/>
              <a:buFontTx/>
              <a:buNone/>
              <a:tabLst/>
              <a:defRPr/>
            </a:pPr>
            <a:r>
              <a:rPr lang="en-US" sz="2133" dirty="0">
                <a:latin typeface="Arial Unicode MS" panose="020B0604020202020204" pitchFamily="34" charset="-128"/>
                <a:ea typeface="Arial Unicode MS" panose="020B0604020202020204" pitchFamily="34" charset="-128"/>
                <a:cs typeface="Arial Unicode MS" panose="020B0604020202020204" pitchFamily="34" charset="-128"/>
              </a:rPr>
              <a:t>Narita, Japan</a:t>
            </a:r>
            <a:endParaRPr kumimoji="0" lang="en-US" sz="2133" b="0" i="0" u="none" strike="noStrike" kern="1200" cap="none" spc="0" normalizeH="0" baseline="0" noProof="0" dirty="0">
              <a:ln>
                <a:noFill/>
              </a:ln>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nvGrpSpPr>
          <p:cNvPr id="56" name="Group 55">
            <a:extLst>
              <a:ext uri="{FF2B5EF4-FFF2-40B4-BE49-F238E27FC236}">
                <a16:creationId xmlns:a16="http://schemas.microsoft.com/office/drawing/2014/main" id="{7A0A1E9E-EF0F-448E-B87D-83880A7929C1}"/>
              </a:ext>
            </a:extLst>
          </p:cNvPr>
          <p:cNvGrpSpPr/>
          <p:nvPr/>
        </p:nvGrpSpPr>
        <p:grpSpPr>
          <a:xfrm>
            <a:off x="5080001" y="177801"/>
            <a:ext cx="6096000" cy="6669415"/>
            <a:chOff x="4330540" y="841695"/>
            <a:chExt cx="4813459" cy="5456236"/>
          </a:xfrm>
        </p:grpSpPr>
        <p:pic>
          <p:nvPicPr>
            <p:cNvPr id="60" name="Picture 59" descr="HawaiiIsland.png">
              <a:extLst>
                <a:ext uri="{FF2B5EF4-FFF2-40B4-BE49-F238E27FC236}">
                  <a16:creationId xmlns:a16="http://schemas.microsoft.com/office/drawing/2014/main" id="{0B937076-CF34-4F02-8C6A-720F64C61A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30540" y="878419"/>
              <a:ext cx="4813459" cy="5419512"/>
            </a:xfrm>
            <a:prstGeom prst="rect">
              <a:avLst/>
            </a:prstGeom>
          </p:spPr>
        </p:pic>
        <p:grpSp>
          <p:nvGrpSpPr>
            <p:cNvPr id="61" name="Group 60">
              <a:extLst>
                <a:ext uri="{FF2B5EF4-FFF2-40B4-BE49-F238E27FC236}">
                  <a16:creationId xmlns:a16="http://schemas.microsoft.com/office/drawing/2014/main" id="{60B60E16-E98C-4A44-8CC0-86BA3D053032}"/>
                </a:ext>
              </a:extLst>
            </p:cNvPr>
            <p:cNvGrpSpPr/>
            <p:nvPr/>
          </p:nvGrpSpPr>
          <p:grpSpPr>
            <a:xfrm>
              <a:off x="4502716" y="841695"/>
              <a:ext cx="3906314" cy="3847486"/>
              <a:chOff x="4502716" y="841695"/>
              <a:chExt cx="3906314" cy="3847486"/>
            </a:xfrm>
          </p:grpSpPr>
          <p:sp>
            <p:nvSpPr>
              <p:cNvPr id="62" name="TextBox 61">
                <a:extLst>
                  <a:ext uri="{FF2B5EF4-FFF2-40B4-BE49-F238E27FC236}">
                    <a16:creationId xmlns:a16="http://schemas.microsoft.com/office/drawing/2014/main" id="{2D9AE94E-C4B6-4DC2-83EA-DA93A1C945B8}"/>
                  </a:ext>
                </a:extLst>
              </p:cNvPr>
              <p:cNvSpPr txBox="1"/>
              <p:nvPr/>
            </p:nvSpPr>
            <p:spPr>
              <a:xfrm>
                <a:off x="7667708" y="2348184"/>
                <a:ext cx="741322" cy="411154"/>
              </a:xfrm>
              <a:prstGeom prst="rect">
                <a:avLst/>
              </a:prstGeom>
              <a:noFill/>
            </p:spPr>
            <p:txBody>
              <a:bodyPr wrap="square" rtlCol="0">
                <a:spAutoFit/>
              </a:bodyPr>
              <a:lstStyle/>
              <a:p>
                <a:pPr marL="0" marR="0" lvl="0" indent="0" algn="l" defTabSz="1219140" rtl="0" eaLnBrk="0" fontAlgn="base" latinLnBrk="0" hangingPunct="0">
                  <a:lnSpc>
                    <a:spcPct val="100000"/>
                  </a:lnSpc>
                  <a:spcBef>
                    <a:spcPct val="0"/>
                  </a:spcBef>
                  <a:spcAft>
                    <a:spcPct val="0"/>
                  </a:spcAft>
                  <a:buClrTx/>
                  <a:buSzTx/>
                  <a:buFontTx/>
                  <a:buNone/>
                  <a:tabLst/>
                  <a:defRPr/>
                </a:pPr>
                <a:r>
                  <a:rPr kumimoji="0" lang="en-US" sz="1333" b="0" i="0" u="none" strike="noStrike" kern="1200" cap="none" spc="0" normalizeH="0" baseline="0" noProof="0" dirty="0">
                    <a:ln>
                      <a:noFill/>
                    </a:ln>
                    <a:solidFill>
                      <a:srgbClr val="438D9F">
                        <a:lumMod val="75000"/>
                      </a:srgbClr>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Akaka Falls</a:t>
                </a:r>
              </a:p>
            </p:txBody>
          </p:sp>
          <p:sp>
            <p:nvSpPr>
              <p:cNvPr id="64" name="TextBox 63">
                <a:extLst>
                  <a:ext uri="{FF2B5EF4-FFF2-40B4-BE49-F238E27FC236}">
                    <a16:creationId xmlns:a16="http://schemas.microsoft.com/office/drawing/2014/main" id="{DB2FCDD1-8196-4F4B-896E-5E1154217F35}"/>
                  </a:ext>
                </a:extLst>
              </p:cNvPr>
              <p:cNvSpPr txBox="1"/>
              <p:nvPr/>
            </p:nvSpPr>
            <p:spPr>
              <a:xfrm>
                <a:off x="6066585" y="2311326"/>
                <a:ext cx="1016812" cy="243347"/>
              </a:xfrm>
              <a:prstGeom prst="rect">
                <a:avLst/>
              </a:prstGeom>
              <a:noFill/>
            </p:spPr>
            <p:txBody>
              <a:bodyPr wrap="square" rtlCol="0">
                <a:spAutoFit/>
              </a:bodyPr>
              <a:lstStyle/>
              <a:p>
                <a:pPr marL="0" marR="0" lvl="0" indent="0" algn="l" defTabSz="1219140" rtl="0" eaLnBrk="0" fontAlgn="base" latinLnBrk="0" hangingPunct="0">
                  <a:lnSpc>
                    <a:spcPct val="100000"/>
                  </a:lnSpc>
                  <a:spcBef>
                    <a:spcPct val="0"/>
                  </a:spcBef>
                  <a:spcAft>
                    <a:spcPct val="0"/>
                  </a:spcAft>
                  <a:buClrTx/>
                  <a:buSzTx/>
                  <a:buFontTx/>
                  <a:buNone/>
                  <a:tabLst/>
                  <a:defRPr/>
                </a:pPr>
                <a:r>
                  <a:rPr kumimoji="0" lang="en-US" sz="1333" b="0" i="0" u="none" strike="noStrike" kern="1200" cap="none" spc="0" normalizeH="0" baseline="0" noProof="0" dirty="0">
                    <a:ln>
                      <a:noFill/>
                    </a:ln>
                    <a:solidFill>
                      <a:srgbClr val="438D9F">
                        <a:lumMod val="75000"/>
                      </a:srgbClr>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Maunakea</a:t>
                </a:r>
              </a:p>
            </p:txBody>
          </p:sp>
          <p:sp>
            <p:nvSpPr>
              <p:cNvPr id="65" name="TextBox 64">
                <a:extLst>
                  <a:ext uri="{FF2B5EF4-FFF2-40B4-BE49-F238E27FC236}">
                    <a16:creationId xmlns:a16="http://schemas.microsoft.com/office/drawing/2014/main" id="{0F10B9BB-8DE2-48E6-BA19-71715CAB2CDA}"/>
                  </a:ext>
                </a:extLst>
              </p:cNvPr>
              <p:cNvSpPr txBox="1"/>
              <p:nvPr/>
            </p:nvSpPr>
            <p:spPr>
              <a:xfrm>
                <a:off x="5761538" y="3694633"/>
                <a:ext cx="1016812" cy="243347"/>
              </a:xfrm>
              <a:prstGeom prst="rect">
                <a:avLst/>
              </a:prstGeom>
              <a:noFill/>
            </p:spPr>
            <p:txBody>
              <a:bodyPr wrap="square" rtlCol="0">
                <a:spAutoFit/>
              </a:bodyPr>
              <a:lstStyle/>
              <a:p>
                <a:pPr marL="0" marR="0" lvl="0" indent="0" algn="l" defTabSz="1219140" rtl="0" eaLnBrk="0" fontAlgn="base" latinLnBrk="0" hangingPunct="0">
                  <a:lnSpc>
                    <a:spcPct val="100000"/>
                  </a:lnSpc>
                  <a:spcBef>
                    <a:spcPct val="0"/>
                  </a:spcBef>
                  <a:spcAft>
                    <a:spcPct val="0"/>
                  </a:spcAft>
                  <a:buClrTx/>
                  <a:buSzTx/>
                  <a:buFontTx/>
                  <a:buNone/>
                  <a:tabLst/>
                  <a:defRPr/>
                </a:pPr>
                <a:r>
                  <a:rPr kumimoji="0" lang="en-US" sz="1333" b="0" i="0" u="none" strike="noStrike" kern="1200" cap="none" spc="0" normalizeH="0" baseline="0" noProof="0" dirty="0">
                    <a:ln>
                      <a:noFill/>
                    </a:ln>
                    <a:solidFill>
                      <a:srgbClr val="438D9F">
                        <a:lumMod val="75000"/>
                      </a:srgbClr>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Maunaloa</a:t>
                </a:r>
              </a:p>
            </p:txBody>
          </p:sp>
          <p:sp>
            <p:nvSpPr>
              <p:cNvPr id="66" name="TextBox 65">
                <a:extLst>
                  <a:ext uri="{FF2B5EF4-FFF2-40B4-BE49-F238E27FC236}">
                    <a16:creationId xmlns:a16="http://schemas.microsoft.com/office/drawing/2014/main" id="{1CAD4580-A1EB-4272-B93B-3BE25DBA8D67}"/>
                  </a:ext>
                </a:extLst>
              </p:cNvPr>
              <p:cNvSpPr txBox="1"/>
              <p:nvPr/>
            </p:nvSpPr>
            <p:spPr>
              <a:xfrm>
                <a:off x="5387824" y="841695"/>
                <a:ext cx="759020" cy="411154"/>
              </a:xfrm>
              <a:prstGeom prst="rect">
                <a:avLst/>
              </a:prstGeom>
              <a:noFill/>
            </p:spPr>
            <p:txBody>
              <a:bodyPr wrap="square" rtlCol="0">
                <a:spAutoFit/>
              </a:bodyPr>
              <a:lstStyle/>
              <a:p>
                <a:pPr marL="0" marR="0" lvl="0" indent="0" algn="l" defTabSz="1219140" rtl="0" eaLnBrk="0" fontAlgn="base" latinLnBrk="0" hangingPunct="0">
                  <a:lnSpc>
                    <a:spcPct val="100000"/>
                  </a:lnSpc>
                  <a:spcBef>
                    <a:spcPct val="0"/>
                  </a:spcBef>
                  <a:spcAft>
                    <a:spcPct val="0"/>
                  </a:spcAft>
                  <a:buClrTx/>
                  <a:buSzTx/>
                  <a:buFontTx/>
                  <a:buNone/>
                  <a:tabLst/>
                  <a:defRPr/>
                </a:pPr>
                <a:r>
                  <a:rPr kumimoji="0" lang="en-US" sz="1333" b="0" i="0" u="none" strike="noStrike" kern="1200" cap="none" spc="0" normalizeH="0" baseline="0" noProof="0" dirty="0">
                    <a:ln>
                      <a:noFill/>
                    </a:ln>
                    <a:solidFill>
                      <a:srgbClr val="438D9F">
                        <a:lumMod val="75000"/>
                      </a:srgbClr>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Pololu Valley</a:t>
                </a:r>
              </a:p>
            </p:txBody>
          </p:sp>
          <p:sp>
            <p:nvSpPr>
              <p:cNvPr id="67" name="TextBox 66">
                <a:extLst>
                  <a:ext uri="{FF2B5EF4-FFF2-40B4-BE49-F238E27FC236}">
                    <a16:creationId xmlns:a16="http://schemas.microsoft.com/office/drawing/2014/main" id="{5309B67B-D72B-4FA1-8D33-3CEB57CD48E8}"/>
                  </a:ext>
                </a:extLst>
              </p:cNvPr>
              <p:cNvSpPr txBox="1"/>
              <p:nvPr/>
            </p:nvSpPr>
            <p:spPr>
              <a:xfrm>
                <a:off x="6037523" y="1328005"/>
                <a:ext cx="916330" cy="411154"/>
              </a:xfrm>
              <a:prstGeom prst="rect">
                <a:avLst/>
              </a:prstGeom>
              <a:noFill/>
            </p:spPr>
            <p:txBody>
              <a:bodyPr wrap="square" rtlCol="0">
                <a:spAutoFit/>
              </a:bodyPr>
              <a:lstStyle/>
              <a:p>
                <a:pPr marL="0" marR="0" lvl="0" indent="0" algn="l" defTabSz="1219140" rtl="0" eaLnBrk="0" fontAlgn="base" latinLnBrk="0" hangingPunct="0">
                  <a:lnSpc>
                    <a:spcPct val="100000"/>
                  </a:lnSpc>
                  <a:spcBef>
                    <a:spcPct val="0"/>
                  </a:spcBef>
                  <a:spcAft>
                    <a:spcPct val="0"/>
                  </a:spcAft>
                  <a:buClrTx/>
                  <a:buSzTx/>
                  <a:buFontTx/>
                  <a:buNone/>
                  <a:tabLst/>
                  <a:defRPr/>
                </a:pPr>
                <a:r>
                  <a:rPr kumimoji="0" lang="en-US" sz="1333" b="0" i="0" u="none" strike="noStrike" kern="1200" cap="none" spc="0" normalizeH="0" baseline="0" noProof="0" dirty="0">
                    <a:ln>
                      <a:noFill/>
                    </a:ln>
                    <a:solidFill>
                      <a:srgbClr val="438D9F">
                        <a:lumMod val="75000"/>
                      </a:srgbClr>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Waipi‘o  Valley</a:t>
                </a:r>
              </a:p>
            </p:txBody>
          </p:sp>
          <p:sp>
            <p:nvSpPr>
              <p:cNvPr id="68" name="TextBox 67">
                <a:extLst>
                  <a:ext uri="{FF2B5EF4-FFF2-40B4-BE49-F238E27FC236}">
                    <a16:creationId xmlns:a16="http://schemas.microsoft.com/office/drawing/2014/main" id="{6CDD5E3A-87ED-491F-AE7B-381197DBC502}"/>
                  </a:ext>
                </a:extLst>
              </p:cNvPr>
              <p:cNvSpPr txBox="1"/>
              <p:nvPr/>
            </p:nvSpPr>
            <p:spPr>
              <a:xfrm>
                <a:off x="7127159" y="3213512"/>
                <a:ext cx="1081094" cy="243347"/>
              </a:xfrm>
              <a:prstGeom prst="rect">
                <a:avLst/>
              </a:prstGeom>
              <a:noFill/>
            </p:spPr>
            <p:txBody>
              <a:bodyPr wrap="square" rtlCol="0">
                <a:spAutoFit/>
              </a:bodyPr>
              <a:lstStyle/>
              <a:p>
                <a:pPr marL="0" marR="0" lvl="0" indent="0" algn="ctr" defTabSz="1219140" rtl="0" eaLnBrk="0" fontAlgn="base" latinLnBrk="0" hangingPunct="0">
                  <a:lnSpc>
                    <a:spcPct val="100000"/>
                  </a:lnSpc>
                  <a:spcBef>
                    <a:spcPct val="0"/>
                  </a:spcBef>
                  <a:spcAft>
                    <a:spcPct val="0"/>
                  </a:spcAft>
                  <a:buClrTx/>
                  <a:buSzTx/>
                  <a:buFontTx/>
                  <a:buNone/>
                  <a:tabLst/>
                  <a:defRPr/>
                </a:pPr>
                <a:r>
                  <a:rPr kumimoji="0" lang="en-US" sz="1333" b="0" i="0" u="none" strike="noStrike" kern="1200" cap="none" spc="0" normalizeH="0" baseline="0" noProof="0" dirty="0">
                    <a:ln>
                      <a:noFill/>
                    </a:ln>
                    <a:solidFill>
                      <a:srgbClr val="438D9F">
                        <a:lumMod val="75000"/>
                      </a:srgbClr>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Rainbow Falls</a:t>
                </a:r>
              </a:p>
            </p:txBody>
          </p:sp>
          <p:sp>
            <p:nvSpPr>
              <p:cNvPr id="69" name="TextBox 68">
                <a:extLst>
                  <a:ext uri="{FF2B5EF4-FFF2-40B4-BE49-F238E27FC236}">
                    <a16:creationId xmlns:a16="http://schemas.microsoft.com/office/drawing/2014/main" id="{F73B84E1-B4A3-4D9B-83C5-57361DE60789}"/>
                  </a:ext>
                </a:extLst>
              </p:cNvPr>
              <p:cNvSpPr txBox="1"/>
              <p:nvPr/>
            </p:nvSpPr>
            <p:spPr>
              <a:xfrm>
                <a:off x="4742453" y="1794332"/>
                <a:ext cx="936359" cy="411154"/>
              </a:xfrm>
              <a:prstGeom prst="rect">
                <a:avLst/>
              </a:prstGeom>
              <a:noFill/>
            </p:spPr>
            <p:txBody>
              <a:bodyPr wrap="square" rtlCol="0">
                <a:spAutoFit/>
              </a:bodyPr>
              <a:lstStyle/>
              <a:p>
                <a:pPr marL="0" marR="0" lvl="0" indent="0" algn="ctr" defTabSz="1219140" rtl="0" eaLnBrk="0" fontAlgn="base" latinLnBrk="0" hangingPunct="0">
                  <a:lnSpc>
                    <a:spcPct val="100000"/>
                  </a:lnSpc>
                  <a:spcBef>
                    <a:spcPct val="0"/>
                  </a:spcBef>
                  <a:spcAft>
                    <a:spcPct val="0"/>
                  </a:spcAft>
                  <a:buClrTx/>
                  <a:buSzTx/>
                  <a:buFontTx/>
                  <a:buNone/>
                  <a:tabLst/>
                  <a:defRPr/>
                </a:pPr>
                <a:r>
                  <a:rPr kumimoji="0" lang="en-US" sz="1333" b="0" i="0" u="none" strike="noStrike" kern="1200" cap="none" spc="0" normalizeH="0" baseline="0" noProof="0" dirty="0">
                    <a:ln>
                      <a:noFill/>
                    </a:ln>
                    <a:solidFill>
                      <a:srgbClr val="438D9F">
                        <a:lumMod val="75000"/>
                      </a:srgbClr>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Hapuna </a:t>
                </a:r>
              </a:p>
              <a:p>
                <a:pPr marL="0" marR="0" lvl="0" indent="0" algn="ctr" defTabSz="1219140" rtl="0" eaLnBrk="0" fontAlgn="base" latinLnBrk="0" hangingPunct="0">
                  <a:lnSpc>
                    <a:spcPct val="100000"/>
                  </a:lnSpc>
                  <a:spcBef>
                    <a:spcPct val="0"/>
                  </a:spcBef>
                  <a:spcAft>
                    <a:spcPct val="0"/>
                  </a:spcAft>
                  <a:buClrTx/>
                  <a:buSzTx/>
                  <a:buFontTx/>
                  <a:buNone/>
                  <a:tabLst/>
                  <a:defRPr/>
                </a:pPr>
                <a:r>
                  <a:rPr kumimoji="0" lang="en-US" sz="1333" b="0" i="0" u="none" strike="noStrike" kern="1200" cap="none" spc="0" normalizeH="0" baseline="0" noProof="0" dirty="0">
                    <a:ln>
                      <a:noFill/>
                    </a:ln>
                    <a:solidFill>
                      <a:srgbClr val="438D9F">
                        <a:lumMod val="75000"/>
                      </a:srgbClr>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Beach Park </a:t>
                </a:r>
              </a:p>
            </p:txBody>
          </p:sp>
          <p:sp>
            <p:nvSpPr>
              <p:cNvPr id="70" name="Rectangle 69">
                <a:extLst>
                  <a:ext uri="{FF2B5EF4-FFF2-40B4-BE49-F238E27FC236}">
                    <a16:creationId xmlns:a16="http://schemas.microsoft.com/office/drawing/2014/main" id="{16B5B239-A1F1-46AC-87C5-408334947A95}"/>
                  </a:ext>
                </a:extLst>
              </p:cNvPr>
              <p:cNvSpPr/>
              <p:nvPr/>
            </p:nvSpPr>
            <p:spPr>
              <a:xfrm rot="18111128">
                <a:off x="3934462" y="2009375"/>
                <a:ext cx="1808696" cy="422033"/>
              </a:xfrm>
              <a:prstGeom prst="rect">
                <a:avLst/>
              </a:prstGeom>
              <a:noFill/>
            </p:spPr>
            <p:txBody>
              <a:bodyPr spcFirstLastPara="1" wrap="none" lIns="121920" tIns="60960" rIns="121920" bIns="60960" numCol="1">
                <a:prstTxWarp prst="textArchUp">
                  <a:avLst>
                    <a:gd name="adj" fmla="val 10638380"/>
                  </a:avLst>
                </a:prstTxWarp>
                <a:spAutoFit/>
              </a:bodyPr>
              <a:lstStyle/>
              <a:p>
                <a:pPr marL="0" marR="0" lvl="0" indent="0" algn="ctr" defTabSz="1219140" rtl="0" eaLnBrk="0" fontAlgn="base" latinLnBrk="0" hangingPunct="0">
                  <a:lnSpc>
                    <a:spcPct val="100000"/>
                  </a:lnSpc>
                  <a:spcBef>
                    <a:spcPct val="0"/>
                  </a:spcBef>
                  <a:spcAft>
                    <a:spcPct val="0"/>
                  </a:spcAft>
                  <a:buClrTx/>
                  <a:buSzTx/>
                  <a:buFontTx/>
                  <a:buNone/>
                  <a:tabLst/>
                  <a:defRPr/>
                </a:pPr>
                <a:r>
                  <a:rPr kumimoji="0" lang="en-US" sz="1333" b="0" i="0" u="none" strike="noStrike" kern="1200" cap="none" spc="0" normalizeH="0" baseline="0" noProof="0" dirty="0">
                    <a:ln w="0"/>
                    <a:solidFill>
                      <a:srgbClr val="438C9E"/>
                    </a:solidFill>
                    <a:effectLst>
                      <a:outerShdw blurRad="38100" dist="25400" dir="5400000" algn="ctr" rotWithShape="0">
                        <a:srgbClr val="6E747A">
                          <a:alpha val="43000"/>
                        </a:srgbClr>
                      </a:outerShdw>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Kohala Coast</a:t>
                </a:r>
              </a:p>
            </p:txBody>
          </p:sp>
          <p:sp>
            <p:nvSpPr>
              <p:cNvPr id="71" name="Rectangle 70">
                <a:extLst>
                  <a:ext uri="{FF2B5EF4-FFF2-40B4-BE49-F238E27FC236}">
                    <a16:creationId xmlns:a16="http://schemas.microsoft.com/office/drawing/2014/main" id="{0C8B465B-6A38-4298-BE3E-DDC0C65C0ED4}"/>
                  </a:ext>
                </a:extLst>
              </p:cNvPr>
              <p:cNvSpPr/>
              <p:nvPr/>
            </p:nvSpPr>
            <p:spPr>
              <a:xfrm rot="14884319">
                <a:off x="3809385" y="3573816"/>
                <a:ext cx="1808696" cy="422033"/>
              </a:xfrm>
              <a:prstGeom prst="rect">
                <a:avLst/>
              </a:prstGeom>
              <a:noFill/>
            </p:spPr>
            <p:txBody>
              <a:bodyPr spcFirstLastPara="1" wrap="none" lIns="121920" tIns="60960" rIns="121920" bIns="60960" numCol="1">
                <a:prstTxWarp prst="textArchUp">
                  <a:avLst>
                    <a:gd name="adj" fmla="val 10638380"/>
                  </a:avLst>
                </a:prstTxWarp>
                <a:spAutoFit/>
              </a:bodyPr>
              <a:lstStyle/>
              <a:p>
                <a:pPr marL="0" marR="0" lvl="0" indent="0" algn="ctr" defTabSz="1219140" rtl="0" eaLnBrk="0" fontAlgn="base" latinLnBrk="0" hangingPunct="0">
                  <a:lnSpc>
                    <a:spcPct val="100000"/>
                  </a:lnSpc>
                  <a:spcBef>
                    <a:spcPct val="0"/>
                  </a:spcBef>
                  <a:spcAft>
                    <a:spcPct val="0"/>
                  </a:spcAft>
                  <a:buClrTx/>
                  <a:buSzTx/>
                  <a:buFontTx/>
                  <a:buNone/>
                  <a:tabLst/>
                  <a:defRPr/>
                </a:pPr>
                <a:r>
                  <a:rPr kumimoji="0" lang="en-US" sz="1333" b="0" i="0" u="none" strike="noStrike" kern="1200" cap="none" spc="0" normalizeH="0" baseline="0" noProof="0" dirty="0">
                    <a:ln w="0"/>
                    <a:solidFill>
                      <a:srgbClr val="438C9E"/>
                    </a:solidFill>
                    <a:effectLst>
                      <a:outerShdw blurRad="38100" dist="25400" dir="5400000" algn="ctr" rotWithShape="0">
                        <a:srgbClr val="6E747A">
                          <a:alpha val="43000"/>
                        </a:srgbClr>
                      </a:outerShdw>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Kona Coast</a:t>
                </a:r>
              </a:p>
            </p:txBody>
          </p:sp>
        </p:grpSp>
      </p:grpSp>
      <p:sp>
        <p:nvSpPr>
          <p:cNvPr id="72" name="Rectangle 71">
            <a:extLst>
              <a:ext uri="{FF2B5EF4-FFF2-40B4-BE49-F238E27FC236}">
                <a16:creationId xmlns:a16="http://schemas.microsoft.com/office/drawing/2014/main" id="{22713364-4BFD-4FFE-8760-3EF19644BF34}"/>
              </a:ext>
            </a:extLst>
          </p:cNvPr>
          <p:cNvSpPr/>
          <p:nvPr/>
        </p:nvSpPr>
        <p:spPr>
          <a:xfrm>
            <a:off x="1219200" y="177801"/>
            <a:ext cx="1109261" cy="502766"/>
          </a:xfrm>
          <a:prstGeom prst="rect">
            <a:avLst/>
          </a:prstGeom>
        </p:spPr>
        <p:txBody>
          <a:bodyPr wrap="square">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dirty="0">
                <a:ln>
                  <a:noFill/>
                </a:ln>
                <a:effectLst/>
                <a:uLnTx/>
                <a:uFillTx/>
                <a:latin typeface="Arial Unicode MS" pitchFamily="34" charset="-128"/>
                <a:ea typeface="Arial Unicode MS" panose="020B0604020202020204"/>
                <a:cs typeface="Arial Unicode MS" pitchFamily="34" charset="-128"/>
              </a:rPr>
              <a:t>Airlift</a:t>
            </a:r>
          </a:p>
        </p:txBody>
      </p:sp>
      <p:pic>
        <p:nvPicPr>
          <p:cNvPr id="19" name="Picture 18" descr="A large airplane flying in the sky&#10;&#10;Description automatically generated with medium confidence">
            <a:extLst>
              <a:ext uri="{FF2B5EF4-FFF2-40B4-BE49-F238E27FC236}">
                <a16:creationId xmlns:a16="http://schemas.microsoft.com/office/drawing/2014/main" id="{9BD2B73A-0077-43E5-A6B0-F3B81BD1E1F1}"/>
              </a:ext>
            </a:extLst>
          </p:cNvPr>
          <p:cNvPicPr>
            <a:picLocks noChangeAspect="1"/>
          </p:cNvPicPr>
          <p:nvPr/>
        </p:nvPicPr>
        <p:blipFill>
          <a:blip r:embed="rId5" cstate="print">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9653712" y="2694894"/>
            <a:ext cx="723937" cy="4828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descr="A large airplane flying in the sky&#10;&#10;Description automatically generated with medium confidence">
            <a:extLst>
              <a:ext uri="{FF2B5EF4-FFF2-40B4-BE49-F238E27FC236}">
                <a16:creationId xmlns:a16="http://schemas.microsoft.com/office/drawing/2014/main" id="{09D62E0E-EC1F-40CF-B8CB-B50721140EFC}"/>
              </a:ext>
            </a:extLst>
          </p:cNvPr>
          <p:cNvPicPr>
            <a:picLocks noChangeAspect="1"/>
          </p:cNvPicPr>
          <p:nvPr/>
        </p:nvPicPr>
        <p:blipFill>
          <a:blip r:embed="rId7" cstate="print">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4839992" y="2652288"/>
            <a:ext cx="723937" cy="4828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a:extLst>
              <a:ext uri="{FF2B5EF4-FFF2-40B4-BE49-F238E27FC236}">
                <a16:creationId xmlns:a16="http://schemas.microsoft.com/office/drawing/2014/main" id="{45599EDB-6349-DB9A-53D6-4380C8D1C431}"/>
              </a:ext>
            </a:extLst>
          </p:cNvPr>
          <p:cNvSpPr txBox="1"/>
          <p:nvPr/>
        </p:nvSpPr>
        <p:spPr>
          <a:xfrm>
            <a:off x="9974931" y="2708953"/>
            <a:ext cx="1547247" cy="410433"/>
          </a:xfrm>
          <a:prstGeom prst="rect">
            <a:avLst/>
          </a:prstGeom>
          <a:noFill/>
        </p:spPr>
        <p:txBody>
          <a:bodyPr wrap="square" lIns="121920" tIns="60960" rIns="121920" bIns="60960" rtlCol="0" anchor="t">
            <a:spAutoFit/>
          </a:bodyPr>
          <a:lstStyle/>
          <a:p>
            <a:pPr marL="0" marR="0" lvl="0" indent="0" algn="ctr" defTabSz="1219140" rtl="0" eaLnBrk="0" fontAlgn="base" latinLnBrk="0" hangingPunct="0">
              <a:lnSpc>
                <a:spcPct val="100000"/>
              </a:lnSpc>
              <a:spcBef>
                <a:spcPct val="0"/>
              </a:spcBef>
              <a:spcAft>
                <a:spcPts val="0"/>
              </a:spcAft>
              <a:buClrTx/>
              <a:buSzTx/>
              <a:buFontTx/>
              <a:buNone/>
              <a:tabLst/>
              <a:defRPr/>
            </a:pPr>
            <a:r>
              <a:rPr kumimoji="0" lang="en-US" sz="1867" b="1" i="0" u="sng" strike="noStrike" kern="1200" cap="none" spc="0" normalizeH="0" baseline="0" noProof="0" dirty="0">
                <a:ln>
                  <a:noFill/>
                </a:ln>
                <a:solidFill>
                  <a:srgbClr val="5B9BD5">
                    <a:lumMod val="50000"/>
                  </a:srgbClr>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ITO</a:t>
            </a:r>
            <a:endParaRPr kumimoji="0" lang="en-US" sz="1867" b="0" i="0" u="none" strike="noStrike" kern="1200" cap="none" spc="0" normalizeH="0" baseline="0" noProof="0" dirty="0">
              <a:ln>
                <a:noFill/>
              </a:ln>
              <a:solidFill>
                <a:srgbClr val="0000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 name="TextBox 1">
            <a:extLst>
              <a:ext uri="{FF2B5EF4-FFF2-40B4-BE49-F238E27FC236}">
                <a16:creationId xmlns:a16="http://schemas.microsoft.com/office/drawing/2014/main" id="{1BAB729F-4DF8-14EE-0D93-ECE7BBE10185}"/>
              </a:ext>
            </a:extLst>
          </p:cNvPr>
          <p:cNvSpPr txBox="1"/>
          <p:nvPr/>
        </p:nvSpPr>
        <p:spPr>
          <a:xfrm>
            <a:off x="3642235" y="2650083"/>
            <a:ext cx="1547247" cy="410433"/>
          </a:xfrm>
          <a:prstGeom prst="rect">
            <a:avLst/>
          </a:prstGeom>
          <a:noFill/>
        </p:spPr>
        <p:txBody>
          <a:bodyPr wrap="square" lIns="121920" tIns="60960" rIns="121920" bIns="60960" rtlCol="0" anchor="t">
            <a:spAutoFit/>
          </a:bodyPr>
          <a:lstStyle/>
          <a:p>
            <a:pPr marL="0" marR="0" lvl="0" indent="0" algn="ctr" defTabSz="1219140" rtl="0" eaLnBrk="0" fontAlgn="base" latinLnBrk="0" hangingPunct="0">
              <a:lnSpc>
                <a:spcPct val="100000"/>
              </a:lnSpc>
              <a:spcBef>
                <a:spcPct val="0"/>
              </a:spcBef>
              <a:spcAft>
                <a:spcPts val="0"/>
              </a:spcAft>
              <a:buClrTx/>
              <a:buSzTx/>
              <a:buFontTx/>
              <a:buNone/>
              <a:tabLst/>
              <a:defRPr/>
            </a:pPr>
            <a:r>
              <a:rPr kumimoji="0" lang="en-US" sz="1867" b="1" i="0" u="sng" strike="noStrike" kern="1200" cap="none" spc="0" normalizeH="0" baseline="0" noProof="0" dirty="0">
                <a:ln>
                  <a:noFill/>
                </a:ln>
                <a:solidFill>
                  <a:srgbClr val="5B9BD5">
                    <a:lumMod val="50000"/>
                  </a:srgbClr>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KOA</a:t>
            </a:r>
            <a:endParaRPr kumimoji="0" lang="en-US" sz="1867" b="0" i="0" u="none" strike="noStrike" kern="1200" cap="none" spc="0" normalizeH="0" baseline="0" noProof="0" dirty="0">
              <a:ln>
                <a:noFill/>
              </a:ln>
              <a:solidFill>
                <a:srgbClr val="0000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2894324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7A3ADFCB-74CA-453C-BA5A-CA448D5CE96B}"/>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61287" y="403979"/>
            <a:ext cx="11869427" cy="60500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D013CB0-3F9D-4299-9F41-3AA25BF53974}"/>
              </a:ext>
            </a:extLst>
          </p:cNvPr>
          <p:cNvSpPr txBox="1"/>
          <p:nvPr/>
        </p:nvSpPr>
        <p:spPr>
          <a:xfrm>
            <a:off x="372618" y="279401"/>
            <a:ext cx="11446765" cy="203132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Living Culture. Accessible. Active. Exploration. Saturated Blue/Greens/Blacks.</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Boundless. Volcanoes.</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Experience of a lifetime / Trips within their vacation / Immerse in history and culture</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2055367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1FEE151-A311-4749-A7B2-1EBD4A2C7CD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730648" y="1864530"/>
            <a:ext cx="4636233" cy="4322740"/>
          </a:xfrm>
          <a:prstGeom prst="rect">
            <a:avLst/>
          </a:prstGeom>
          <a:solidFill>
            <a:schemeClr val="bg1"/>
          </a:solidFill>
        </p:spPr>
      </p:pic>
      <p:pic>
        <p:nvPicPr>
          <p:cNvPr id="9" name="Picture 8" descr="A palm tree in front of a body of water&#10;&#10;Description automatically generated">
            <a:extLst>
              <a:ext uri="{FF2B5EF4-FFF2-40B4-BE49-F238E27FC236}">
                <a16:creationId xmlns:a16="http://schemas.microsoft.com/office/drawing/2014/main" id="{618CDE48-7E71-4672-BAB6-3CAE883DE54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461353" y="1307598"/>
            <a:ext cx="3580208" cy="3037743"/>
          </a:xfrm>
          <a:prstGeom prst="rect">
            <a:avLst/>
          </a:prstGeom>
        </p:spPr>
      </p:pic>
      <p:pic>
        <p:nvPicPr>
          <p:cNvPr id="10" name="Picture 9" descr="A person standing on top of a rocky mountain&#10;&#10;Description automatically generated">
            <a:extLst>
              <a:ext uri="{FF2B5EF4-FFF2-40B4-BE49-F238E27FC236}">
                <a16:creationId xmlns:a16="http://schemas.microsoft.com/office/drawing/2014/main" id="{BE37D4B8-B17D-45F7-B944-E312642D3D0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461355" y="4357573"/>
            <a:ext cx="3580208" cy="2385660"/>
          </a:xfrm>
          <a:prstGeom prst="rect">
            <a:avLst/>
          </a:prstGeom>
        </p:spPr>
      </p:pic>
      <p:pic>
        <p:nvPicPr>
          <p:cNvPr id="1026" name="Picture 2">
            <a:extLst>
              <a:ext uri="{FF2B5EF4-FFF2-40B4-BE49-F238E27FC236}">
                <a16:creationId xmlns:a16="http://schemas.microsoft.com/office/drawing/2014/main" id="{7D6358E9-0F6C-4C30-AC52-9266680B865A}"/>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150439" y="1295400"/>
            <a:ext cx="3529411" cy="5461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B8FD476-B949-EF4B-9998-B04828969318}"/>
              </a:ext>
            </a:extLst>
          </p:cNvPr>
          <p:cNvSpPr txBox="1"/>
          <p:nvPr/>
        </p:nvSpPr>
        <p:spPr>
          <a:xfrm>
            <a:off x="252792" y="279400"/>
            <a:ext cx="4011331" cy="502766"/>
          </a:xfrm>
          <a:prstGeom prst="rect">
            <a:avLst/>
          </a:prstGeom>
          <a:solidFill>
            <a:schemeClr val="bg1"/>
          </a:solidFill>
        </p:spPr>
        <p:txBody>
          <a:bodyPr wrap="square" rtlCol="0">
            <a:spAutoFit/>
          </a:bodyPr>
          <a:lstStyle/>
          <a:p>
            <a:pPr defTabSz="1219170">
              <a:defRPr/>
            </a:pPr>
            <a:r>
              <a:rPr lang="en-US" sz="2667" dirty="0">
                <a:solidFill>
                  <a:srgbClr val="006671"/>
                </a:solidFill>
                <a:latin typeface="Arial Unicode MS" panose="020B0604020202020204" pitchFamily="34" charset="-128"/>
                <a:ea typeface="Arial Unicode MS" panose="020B0604020202020204" pitchFamily="34" charset="-128"/>
                <a:cs typeface="Arial Unicode MS" panose="020B0604020202020204" pitchFamily="34" charset="-128"/>
              </a:rPr>
              <a:t>Diverse in Climate</a:t>
            </a:r>
            <a:endParaRPr lang="en-US" sz="2667" dirty="0">
              <a:solidFill>
                <a:prstClr val="blac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1" name="TextBox 10">
            <a:extLst>
              <a:ext uri="{FF2B5EF4-FFF2-40B4-BE49-F238E27FC236}">
                <a16:creationId xmlns:a16="http://schemas.microsoft.com/office/drawing/2014/main" id="{46C0876A-35EA-4681-B5F3-9257BBA2FE5C}"/>
              </a:ext>
            </a:extLst>
          </p:cNvPr>
          <p:cNvSpPr txBox="1"/>
          <p:nvPr/>
        </p:nvSpPr>
        <p:spPr>
          <a:xfrm>
            <a:off x="3679849" y="1864529"/>
            <a:ext cx="400968" cy="502766"/>
          </a:xfrm>
          <a:prstGeom prst="rect">
            <a:avLst/>
          </a:prstGeom>
          <a:solidFill>
            <a:schemeClr val="bg1"/>
          </a:solidFill>
        </p:spPr>
        <p:txBody>
          <a:bodyPr wrap="square" rtlCol="0">
            <a:spAutoFit/>
          </a:bodyPr>
          <a:lstStyle/>
          <a:p>
            <a:pPr defTabSz="1219170">
              <a:defRPr/>
            </a:pPr>
            <a:r>
              <a:rPr lang="en-US" sz="2667" dirty="0">
                <a:solidFill>
                  <a:prstClr val="white"/>
                </a:solidFill>
                <a:latin typeface="Arial Unicode MS" panose="020B0604020202020204" pitchFamily="34" charset="-128"/>
                <a:ea typeface="Arial Unicode MS" panose="020B0604020202020204" pitchFamily="34" charset="-128"/>
                <a:cs typeface="Arial Unicode MS" panose="020B0604020202020204" pitchFamily="34" charset="-128"/>
              </a:rPr>
              <a:t>d</a:t>
            </a:r>
            <a:endParaRPr lang="en-US" sz="2667" dirty="0">
              <a:solidFill>
                <a:prstClr val="blac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 name="TextBox 1">
            <a:extLst>
              <a:ext uri="{FF2B5EF4-FFF2-40B4-BE49-F238E27FC236}">
                <a16:creationId xmlns:a16="http://schemas.microsoft.com/office/drawing/2014/main" id="{8EF8028D-1D90-451C-80B2-8A62B55E06E7}"/>
              </a:ext>
            </a:extLst>
          </p:cNvPr>
          <p:cNvSpPr txBox="1"/>
          <p:nvPr/>
        </p:nvSpPr>
        <p:spPr>
          <a:xfrm>
            <a:off x="6705600" y="3835401"/>
            <a:ext cx="1422400" cy="461665"/>
          </a:xfrm>
          <a:prstGeom prst="rect">
            <a:avLst/>
          </a:prstGeom>
          <a:solidFill>
            <a:schemeClr val="bg1"/>
          </a:solidFill>
        </p:spPr>
        <p:txBody>
          <a:bodyPr wrap="square" rtlCol="0">
            <a:spAutoFit/>
          </a:bodyPr>
          <a:lstStyle/>
          <a:p>
            <a:pPr defTabSz="1219170"/>
            <a:endParaRPr lang="en-US" sz="2400" dirty="0">
              <a:solidFill>
                <a:prstClr val="black"/>
              </a:solidFill>
              <a:latin typeface="Calibri"/>
            </a:endParaRPr>
          </a:p>
        </p:txBody>
      </p:sp>
    </p:spTree>
    <p:extLst>
      <p:ext uri="{BB962C8B-B14F-4D97-AF65-F5344CB8AC3E}">
        <p14:creationId xmlns:p14="http://schemas.microsoft.com/office/powerpoint/2010/main" val="263176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B8FD476-B949-EF4B-9998-B04828969318}"/>
              </a:ext>
            </a:extLst>
          </p:cNvPr>
          <p:cNvSpPr txBox="1"/>
          <p:nvPr/>
        </p:nvSpPr>
        <p:spPr>
          <a:xfrm>
            <a:off x="304800" y="279400"/>
            <a:ext cx="5791200" cy="502766"/>
          </a:xfrm>
          <a:prstGeom prst="rect">
            <a:avLst/>
          </a:prstGeom>
          <a:noFill/>
        </p:spPr>
        <p:txBody>
          <a:bodyPr wrap="square" rtlCol="0">
            <a:spAutoFit/>
          </a:bodyPr>
          <a:lstStyle/>
          <a:p>
            <a:pPr defTabSz="1219170">
              <a:defRPr/>
            </a:pPr>
            <a:r>
              <a:rPr lang="en-US" sz="2667" dirty="0">
                <a:solidFill>
                  <a:srgbClr val="006671"/>
                </a:solidFill>
                <a:latin typeface="Arial Unicode MS" panose="020B0604020202020204" pitchFamily="34" charset="-128"/>
                <a:ea typeface="Arial Unicode MS" panose="020B0604020202020204" pitchFamily="34" charset="-128"/>
                <a:cs typeface="Arial Unicode MS" panose="020B0604020202020204" pitchFamily="34" charset="-128"/>
              </a:rPr>
              <a:t>Diverse in Activities</a:t>
            </a:r>
            <a:endParaRPr lang="en-US" sz="2667" dirty="0">
              <a:solidFill>
                <a:prstClr val="black"/>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2" name="Picture 11" descr="A herd of cattle walking across a beach next to a body of water&#10;&#10;Description automatically generated">
            <a:extLst>
              <a:ext uri="{FF2B5EF4-FFF2-40B4-BE49-F238E27FC236}">
                <a16:creationId xmlns:a16="http://schemas.microsoft.com/office/drawing/2014/main" id="{A2995CB0-A8AD-4570-BD38-1820A67B564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3"/>
          <a:stretch/>
        </p:blipFill>
        <p:spPr>
          <a:xfrm>
            <a:off x="3316321" y="1061419"/>
            <a:ext cx="5276310" cy="2320187"/>
          </a:xfrm>
          <a:prstGeom prst="rect">
            <a:avLst/>
          </a:prstGeom>
        </p:spPr>
      </p:pic>
      <p:pic>
        <p:nvPicPr>
          <p:cNvPr id="13" name="Picture 12" descr="A person standing next to a body of water&#10;&#10;Description automatically generated">
            <a:extLst>
              <a:ext uri="{FF2B5EF4-FFF2-40B4-BE49-F238E27FC236}">
                <a16:creationId xmlns:a16="http://schemas.microsoft.com/office/drawing/2014/main" id="{213F7FEE-6B20-4A08-A3C4-FECAAF0745F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3007"/>
          <a:stretch/>
        </p:blipFill>
        <p:spPr>
          <a:xfrm>
            <a:off x="3316320" y="5161265"/>
            <a:ext cx="2549825" cy="1478271"/>
          </a:xfrm>
          <a:prstGeom prst="rect">
            <a:avLst/>
          </a:prstGeom>
        </p:spPr>
      </p:pic>
      <p:pic>
        <p:nvPicPr>
          <p:cNvPr id="14" name="Picture 13" descr="A small boat in a body of water&#10;&#10;Description automatically generated">
            <a:extLst>
              <a:ext uri="{FF2B5EF4-FFF2-40B4-BE49-F238E27FC236}">
                <a16:creationId xmlns:a16="http://schemas.microsoft.com/office/drawing/2014/main" id="{77CED498-0A3B-43CD-922D-742B6430DB1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r="-42983"/>
          <a:stretch/>
        </p:blipFill>
        <p:spPr>
          <a:xfrm>
            <a:off x="8737600" y="1061419"/>
            <a:ext cx="4368800" cy="5578115"/>
          </a:xfrm>
          <a:prstGeom prst="rect">
            <a:avLst/>
          </a:prstGeom>
        </p:spPr>
      </p:pic>
      <p:pic>
        <p:nvPicPr>
          <p:cNvPr id="15" name="Picture 14" descr="A person swimming in the water&#10;&#10;Description automatically generated">
            <a:extLst>
              <a:ext uri="{FF2B5EF4-FFF2-40B4-BE49-F238E27FC236}">
                <a16:creationId xmlns:a16="http://schemas.microsoft.com/office/drawing/2014/main" id="{428FBA84-AD43-4409-8027-E629B0E81C6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20151" r="-1441"/>
          <a:stretch/>
        </p:blipFill>
        <p:spPr>
          <a:xfrm>
            <a:off x="3316321" y="3124201"/>
            <a:ext cx="5342088" cy="1953068"/>
          </a:xfrm>
          <a:prstGeom prst="rect">
            <a:avLst/>
          </a:prstGeom>
        </p:spPr>
      </p:pic>
      <p:pic>
        <p:nvPicPr>
          <p:cNvPr id="8" name="Picture 7" descr="A picture containing grass, outdoor, mountain, field&#10;&#10;Description automatically generated">
            <a:extLst>
              <a:ext uri="{FF2B5EF4-FFF2-40B4-BE49-F238E27FC236}">
                <a16:creationId xmlns:a16="http://schemas.microsoft.com/office/drawing/2014/main" id="{320EB8CF-18EE-4FDC-B3F5-A7A42B1427D8}"/>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866144" y="5161264"/>
            <a:ext cx="2726485" cy="1478269"/>
          </a:xfrm>
          <a:prstGeom prst="rect">
            <a:avLst/>
          </a:prstGeom>
        </p:spPr>
      </p:pic>
      <p:pic>
        <p:nvPicPr>
          <p:cNvPr id="9" name="Picture 8" descr="A group of people walking on a path in the forest&#10;&#10;Description automatically generated">
            <a:extLst>
              <a:ext uri="{FF2B5EF4-FFF2-40B4-BE49-F238E27FC236}">
                <a16:creationId xmlns:a16="http://schemas.microsoft.com/office/drawing/2014/main" id="{1DB89482-4942-494E-9544-19D98D3C0048}"/>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279749" y="1061419"/>
            <a:ext cx="2932783" cy="5578115"/>
          </a:xfrm>
          <a:prstGeom prst="rect">
            <a:avLst/>
          </a:prstGeom>
        </p:spPr>
      </p:pic>
    </p:spTree>
    <p:extLst>
      <p:ext uri="{BB962C8B-B14F-4D97-AF65-F5344CB8AC3E}">
        <p14:creationId xmlns:p14="http://schemas.microsoft.com/office/powerpoint/2010/main" val="2323521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B8FD476-B949-EF4B-9998-B04828969318}"/>
              </a:ext>
            </a:extLst>
          </p:cNvPr>
          <p:cNvSpPr txBox="1"/>
          <p:nvPr/>
        </p:nvSpPr>
        <p:spPr>
          <a:xfrm>
            <a:off x="475640" y="2224982"/>
            <a:ext cx="3627085" cy="3654398"/>
          </a:xfrm>
          <a:prstGeom prst="rect">
            <a:avLst/>
          </a:prstGeom>
          <a:noFill/>
        </p:spPr>
        <p:txBody>
          <a:bodyPr wrap="square" rtlCol="0">
            <a:spAutoFit/>
          </a:bodyPr>
          <a:lstStyle/>
          <a:p>
            <a:pPr algn="ctr" defTabSz="1219170">
              <a:defRPr/>
            </a:pPr>
            <a:r>
              <a:rPr lang="en-US" sz="1600" b="1" dirty="0">
                <a:solidFill>
                  <a:srgbClr val="006671"/>
                </a:solidFill>
                <a:latin typeface="Calibri"/>
                <a:ea typeface="Arial Unicode MS" panose="020B0604020202020204" pitchFamily="34" charset="-128"/>
                <a:cs typeface="Arial Unicode MS" panose="020B0604020202020204" pitchFamily="34" charset="-128"/>
              </a:rPr>
              <a:t>DRIVE AND EXPLORE</a:t>
            </a:r>
          </a:p>
          <a:p>
            <a:pPr defTabSz="1219170">
              <a:defRPr/>
            </a:pPr>
            <a:endParaRPr lang="en-US" sz="1067" b="1" dirty="0">
              <a:solidFill>
                <a:srgbClr val="006671"/>
              </a:solidFill>
              <a:latin typeface="Calibri"/>
              <a:ea typeface="Arial Unicode MS" panose="020B0604020202020204" pitchFamily="34" charset="-128"/>
              <a:cs typeface="Arial Unicode MS" panose="020B0604020202020204" pitchFamily="34" charset="-128"/>
            </a:endParaRPr>
          </a:p>
          <a:p>
            <a:pPr defTabSz="1625519" fontAlgn="base">
              <a:spcBef>
                <a:spcPct val="20000"/>
              </a:spcBef>
              <a:spcAft>
                <a:spcPct val="0"/>
              </a:spcAft>
              <a:buClr>
                <a:srgbClr val="529EAF"/>
              </a:buClr>
              <a:defRPr/>
            </a:pPr>
            <a:r>
              <a:rPr lang="en-US" sz="1600" kern="0" dirty="0">
                <a:solidFill>
                  <a:srgbClr val="787E7F">
                    <a:lumMod val="50000"/>
                  </a:srgbClr>
                </a:solidFill>
                <a:latin typeface="Calibri"/>
                <a:ea typeface="Arial Unicode MS" panose="020B0604020202020204"/>
                <a:cs typeface="Arial" panose="020B0604020202020204" pitchFamily="34" charset="0"/>
              </a:rPr>
              <a:t>Kona Coast to Kohala Coast</a:t>
            </a:r>
          </a:p>
          <a:p>
            <a:pPr defTabSz="1625519" fontAlgn="base">
              <a:spcBef>
                <a:spcPct val="20000"/>
              </a:spcBef>
              <a:spcAft>
                <a:spcPct val="0"/>
              </a:spcAft>
              <a:buClr>
                <a:srgbClr val="529EAF"/>
              </a:buClr>
              <a:defRPr/>
            </a:pPr>
            <a:r>
              <a:rPr lang="en-US" sz="1600" kern="0" dirty="0">
                <a:solidFill>
                  <a:srgbClr val="787E7F">
                    <a:lumMod val="50000"/>
                  </a:srgbClr>
                </a:solidFill>
                <a:latin typeface="Calibri"/>
                <a:ea typeface="Arial Unicode MS" panose="020B0604020202020204"/>
                <a:cs typeface="Arial" panose="020B0604020202020204" pitchFamily="34" charset="0"/>
              </a:rPr>
              <a:t>35 minutes</a:t>
            </a:r>
          </a:p>
          <a:p>
            <a:pPr defTabSz="1625519" fontAlgn="base">
              <a:spcBef>
                <a:spcPct val="20000"/>
              </a:spcBef>
              <a:spcAft>
                <a:spcPct val="0"/>
              </a:spcAft>
              <a:buClr>
                <a:srgbClr val="529EAF"/>
              </a:buClr>
              <a:defRPr/>
            </a:pPr>
            <a:endParaRPr lang="en-US" sz="1600" kern="0" dirty="0">
              <a:solidFill>
                <a:srgbClr val="787E7F">
                  <a:lumMod val="50000"/>
                </a:srgbClr>
              </a:solidFill>
              <a:latin typeface="Calibri"/>
              <a:ea typeface="Arial Unicode MS" panose="020B0604020202020204"/>
              <a:cs typeface="Arial" panose="020B0604020202020204" pitchFamily="34" charset="0"/>
            </a:endParaRPr>
          </a:p>
          <a:p>
            <a:pPr defTabSz="1625519">
              <a:defRPr/>
            </a:pPr>
            <a:r>
              <a:rPr lang="en-US" sz="1600" kern="0" dirty="0">
                <a:solidFill>
                  <a:srgbClr val="787E7F">
                    <a:lumMod val="50000"/>
                  </a:srgbClr>
                </a:solidFill>
                <a:latin typeface="Calibri"/>
                <a:ea typeface="Arial Unicode MS" panose="020B0604020202020204"/>
                <a:cs typeface="Arial" panose="020B0604020202020204" pitchFamily="34" charset="0"/>
              </a:rPr>
              <a:t>Kona to </a:t>
            </a:r>
            <a:r>
              <a:rPr lang="en-US" sz="1600" dirty="0">
                <a:solidFill>
                  <a:prstClr val="black"/>
                </a:solidFill>
                <a:latin typeface="Calibri"/>
                <a:ea typeface="Arial Unicode MS" panose="020B0604020202020204"/>
                <a:cs typeface="Arial" panose="020B0604020202020204" pitchFamily="34" charset="0"/>
              </a:rPr>
              <a:t>Hawai‘i </a:t>
            </a:r>
            <a:r>
              <a:rPr lang="en-US" sz="1600" kern="0" dirty="0">
                <a:solidFill>
                  <a:srgbClr val="787E7F">
                    <a:lumMod val="50000"/>
                  </a:srgbClr>
                </a:solidFill>
                <a:latin typeface="Calibri"/>
                <a:ea typeface="Arial Unicode MS" panose="020B0604020202020204"/>
                <a:cs typeface="Arial" panose="020B0604020202020204" pitchFamily="34" charset="0"/>
              </a:rPr>
              <a:t>Volcanoes National Park </a:t>
            </a:r>
          </a:p>
          <a:p>
            <a:pPr defTabSz="1625519" fontAlgn="base">
              <a:spcBef>
                <a:spcPct val="20000"/>
              </a:spcBef>
              <a:spcAft>
                <a:spcPct val="0"/>
              </a:spcAft>
              <a:buClr>
                <a:srgbClr val="529EAF"/>
              </a:buClr>
              <a:defRPr/>
            </a:pPr>
            <a:r>
              <a:rPr lang="en-US" sz="1600" kern="0" dirty="0">
                <a:solidFill>
                  <a:srgbClr val="787E7F">
                    <a:lumMod val="50000"/>
                  </a:srgbClr>
                </a:solidFill>
                <a:latin typeface="Calibri"/>
                <a:ea typeface="Arial Unicode MS" panose="020B0604020202020204"/>
                <a:cs typeface="Arial" panose="020B0604020202020204" pitchFamily="34" charset="0"/>
              </a:rPr>
              <a:t>2 ½ to 3 hours</a:t>
            </a:r>
          </a:p>
          <a:p>
            <a:pPr defTabSz="1625519" fontAlgn="base">
              <a:spcBef>
                <a:spcPct val="20000"/>
              </a:spcBef>
              <a:spcAft>
                <a:spcPct val="0"/>
              </a:spcAft>
              <a:buClr>
                <a:srgbClr val="529EAF"/>
              </a:buClr>
              <a:defRPr/>
            </a:pPr>
            <a:endParaRPr lang="en-US" sz="1600" kern="0" dirty="0">
              <a:solidFill>
                <a:srgbClr val="787E7F">
                  <a:lumMod val="50000"/>
                </a:srgbClr>
              </a:solidFill>
              <a:latin typeface="Calibri"/>
              <a:ea typeface="Arial Unicode MS" panose="020B0604020202020204"/>
              <a:cs typeface="Arial" panose="020B0604020202020204" pitchFamily="34" charset="0"/>
            </a:endParaRPr>
          </a:p>
          <a:p>
            <a:pPr defTabSz="1625519" fontAlgn="base">
              <a:spcBef>
                <a:spcPct val="20000"/>
              </a:spcBef>
              <a:spcAft>
                <a:spcPct val="0"/>
              </a:spcAft>
              <a:buClr>
                <a:srgbClr val="529EAF"/>
              </a:buClr>
              <a:defRPr/>
            </a:pPr>
            <a:r>
              <a:rPr lang="en-US" sz="1600" kern="0" dirty="0">
                <a:solidFill>
                  <a:srgbClr val="787E7F">
                    <a:lumMod val="50000"/>
                  </a:srgbClr>
                </a:solidFill>
                <a:latin typeface="Calibri"/>
                <a:ea typeface="Arial Unicode MS" panose="020B0604020202020204"/>
                <a:cs typeface="Arial" panose="020B0604020202020204" pitchFamily="34" charset="0"/>
              </a:rPr>
              <a:t>Kona to Hilo</a:t>
            </a:r>
          </a:p>
          <a:p>
            <a:pPr defTabSz="1625519" fontAlgn="base">
              <a:spcBef>
                <a:spcPct val="20000"/>
              </a:spcBef>
              <a:spcAft>
                <a:spcPct val="0"/>
              </a:spcAft>
              <a:buClr>
                <a:srgbClr val="529EAF"/>
              </a:buClr>
              <a:defRPr/>
            </a:pPr>
            <a:r>
              <a:rPr lang="en-US" sz="1600" kern="0" dirty="0">
                <a:solidFill>
                  <a:srgbClr val="787E7F">
                    <a:lumMod val="50000"/>
                  </a:srgbClr>
                </a:solidFill>
                <a:latin typeface="Calibri"/>
                <a:ea typeface="Arial Unicode MS" panose="020B0604020202020204"/>
                <a:cs typeface="Arial" panose="020B0604020202020204" pitchFamily="34" charset="0"/>
              </a:rPr>
              <a:t>1 ½ to 2 ½ hours</a:t>
            </a:r>
          </a:p>
          <a:p>
            <a:pPr defTabSz="1625519" fontAlgn="base">
              <a:spcBef>
                <a:spcPct val="20000"/>
              </a:spcBef>
              <a:spcAft>
                <a:spcPct val="0"/>
              </a:spcAft>
              <a:buClr>
                <a:srgbClr val="529EAF"/>
              </a:buClr>
              <a:defRPr/>
            </a:pPr>
            <a:endParaRPr lang="en-US" sz="1600" kern="0" dirty="0">
              <a:solidFill>
                <a:srgbClr val="787E7F">
                  <a:lumMod val="50000"/>
                </a:srgbClr>
              </a:solidFill>
              <a:latin typeface="Calibri"/>
              <a:ea typeface="Arial Unicode MS" panose="020B0604020202020204"/>
              <a:cs typeface="Arial" panose="020B0604020202020204" pitchFamily="34" charset="0"/>
            </a:endParaRPr>
          </a:p>
          <a:p>
            <a:pPr defTabSz="1625519">
              <a:defRPr/>
            </a:pPr>
            <a:r>
              <a:rPr lang="en-US" sz="1600" kern="0" dirty="0">
                <a:solidFill>
                  <a:srgbClr val="787E7F">
                    <a:lumMod val="50000"/>
                  </a:srgbClr>
                </a:solidFill>
                <a:latin typeface="Calibri"/>
                <a:ea typeface="Arial Unicode MS" panose="020B0604020202020204"/>
                <a:cs typeface="Arial" panose="020B0604020202020204" pitchFamily="34" charset="0"/>
              </a:rPr>
              <a:t>Hilo to </a:t>
            </a:r>
            <a:r>
              <a:rPr lang="en-US" sz="1600" dirty="0">
                <a:solidFill>
                  <a:prstClr val="black"/>
                </a:solidFill>
                <a:latin typeface="Calibri"/>
                <a:ea typeface="Arial Unicode MS" panose="020B0604020202020204"/>
                <a:cs typeface="Arial" panose="020B0604020202020204" pitchFamily="34" charset="0"/>
              </a:rPr>
              <a:t>Hawai‘i </a:t>
            </a:r>
            <a:r>
              <a:rPr lang="en-US" sz="1600" kern="0" dirty="0">
                <a:solidFill>
                  <a:srgbClr val="787E7F">
                    <a:lumMod val="50000"/>
                  </a:srgbClr>
                </a:solidFill>
                <a:latin typeface="Calibri"/>
                <a:ea typeface="Arial Unicode MS" panose="020B0604020202020204"/>
                <a:cs typeface="Arial" panose="020B0604020202020204" pitchFamily="34" charset="0"/>
              </a:rPr>
              <a:t>Volcanoes National Park </a:t>
            </a:r>
          </a:p>
          <a:p>
            <a:pPr defTabSz="1625519" fontAlgn="base">
              <a:spcBef>
                <a:spcPct val="20000"/>
              </a:spcBef>
              <a:spcAft>
                <a:spcPct val="0"/>
              </a:spcAft>
              <a:buClr>
                <a:srgbClr val="529EAF"/>
              </a:buClr>
              <a:defRPr/>
            </a:pPr>
            <a:r>
              <a:rPr lang="en-US" sz="1600" kern="0" dirty="0">
                <a:solidFill>
                  <a:srgbClr val="787E7F">
                    <a:lumMod val="50000"/>
                  </a:srgbClr>
                </a:solidFill>
                <a:latin typeface="Calibri"/>
                <a:ea typeface="Arial Unicode MS" panose="020B0604020202020204"/>
                <a:cs typeface="Arial" panose="020B0604020202020204" pitchFamily="34" charset="0"/>
              </a:rPr>
              <a:t>40 minutes</a:t>
            </a:r>
            <a:endParaRPr lang="en-US" sz="1600" b="1" dirty="0">
              <a:solidFill>
                <a:prstClr val="black"/>
              </a:solidFill>
              <a:latin typeface="Calibri"/>
              <a:ea typeface="Arial Unicode MS" panose="020B0604020202020204" pitchFamily="34" charset="-128"/>
              <a:cs typeface="Arial Unicode MS" panose="020B0604020202020204" pitchFamily="34" charset="-128"/>
            </a:endParaRPr>
          </a:p>
        </p:txBody>
      </p:sp>
      <p:sp>
        <p:nvSpPr>
          <p:cNvPr id="6" name="Content Placeholder 2">
            <a:extLst>
              <a:ext uri="{FF2B5EF4-FFF2-40B4-BE49-F238E27FC236}">
                <a16:creationId xmlns:a16="http://schemas.microsoft.com/office/drawing/2014/main" id="{2A8B9BEB-2A01-4A75-B987-A93B9E010161}"/>
              </a:ext>
            </a:extLst>
          </p:cNvPr>
          <p:cNvSpPr txBox="1">
            <a:spLocks/>
          </p:cNvSpPr>
          <p:nvPr/>
        </p:nvSpPr>
        <p:spPr bwMode="auto">
          <a:xfrm>
            <a:off x="5295226" y="3001303"/>
            <a:ext cx="4116601" cy="3785732"/>
          </a:xfrm>
          <a:prstGeom prst="rect">
            <a:avLst/>
          </a:prstGeom>
          <a:noFill/>
          <a:ln>
            <a:noFill/>
          </a:ln>
          <a:effectLst/>
          <a:extLst>
            <a:ext uri="{909E8E84-426E-40dd-AFC4-6F175D3DCCD1}">
              <a14:hiddenFill xmlns="" xmlns:a14="http://schemas.microsoft.com/office/drawing/2010/main">
                <a:solidFill>
                  <a:srgbClr val="55ABA4"/>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162560" tIns="81280" rIns="162560" bIns="81280" numCol="1" anchor="t" anchorCtr="0" compatLnSpc="1">
            <a:prstTxWarp prst="textNoShape">
              <a:avLst/>
            </a:prstTxWarp>
          </a:bodyPr>
          <a:lstStyle>
            <a:lvl1pPr marL="342900" indent="-342900" algn="l" rtl="0" eaLnBrk="1" fontAlgn="base" hangingPunct="1">
              <a:spcBef>
                <a:spcPct val="20000"/>
              </a:spcBef>
              <a:spcAft>
                <a:spcPct val="0"/>
              </a:spcAft>
              <a:buClr>
                <a:srgbClr val="529EAF"/>
              </a:buClr>
              <a:buFont typeface="Arial"/>
              <a:buChar char="•"/>
              <a:defRPr sz="2800">
                <a:solidFill>
                  <a:schemeClr val="tx1"/>
                </a:solidFill>
                <a:latin typeface="+mn-lt"/>
                <a:ea typeface="+mn-ea"/>
                <a:cs typeface="ヒラギノ角ゴ Pro W3" charset="0"/>
              </a:defRPr>
            </a:lvl1pPr>
            <a:lvl2pPr marL="742950" indent="-285750" algn="l" rtl="0" eaLnBrk="1" fontAlgn="base" hangingPunct="1">
              <a:spcBef>
                <a:spcPct val="20000"/>
              </a:spcBef>
              <a:spcAft>
                <a:spcPct val="0"/>
              </a:spcAft>
              <a:buClr>
                <a:srgbClr val="529EAF"/>
              </a:buClr>
              <a:buSzPct val="100000"/>
              <a:buFont typeface="Arial"/>
              <a:buChar char="•"/>
              <a:defRPr sz="2400">
                <a:solidFill>
                  <a:schemeClr val="tx1"/>
                </a:solidFill>
                <a:latin typeface="+mn-lt"/>
                <a:ea typeface="+mn-ea"/>
              </a:defRPr>
            </a:lvl2pPr>
            <a:lvl3pPr marL="1143000" indent="-228600" algn="l" rtl="0" eaLnBrk="1" fontAlgn="base" hangingPunct="1">
              <a:spcBef>
                <a:spcPct val="20000"/>
              </a:spcBef>
              <a:spcAft>
                <a:spcPct val="0"/>
              </a:spcAft>
              <a:buClr>
                <a:srgbClr val="529EAF"/>
              </a:buClr>
              <a:buFont typeface="Arial"/>
              <a:buChar char="•"/>
              <a:defRPr sz="2000">
                <a:solidFill>
                  <a:schemeClr val="tx1"/>
                </a:solidFill>
                <a:latin typeface="+mn-lt"/>
                <a:ea typeface="+mn-ea"/>
              </a:defRPr>
            </a:lvl3pPr>
            <a:lvl4pPr marL="1600200" indent="-228600" algn="l" rtl="0" eaLnBrk="1" fontAlgn="base" hangingPunct="1">
              <a:spcBef>
                <a:spcPct val="20000"/>
              </a:spcBef>
              <a:spcAft>
                <a:spcPct val="0"/>
              </a:spcAft>
              <a:buClr>
                <a:srgbClr val="529EAF"/>
              </a:buClr>
              <a:buFont typeface="Arial"/>
              <a:buChar char="•"/>
              <a:defRPr sz="1800">
                <a:solidFill>
                  <a:schemeClr val="tx1"/>
                </a:solidFill>
                <a:latin typeface="+mn-lt"/>
                <a:ea typeface="+mn-ea"/>
              </a:defRPr>
            </a:lvl4pPr>
            <a:lvl5pPr marL="2057400" indent="-228600" algn="l" rtl="0" eaLnBrk="1" fontAlgn="base" hangingPunct="1">
              <a:spcBef>
                <a:spcPct val="20000"/>
              </a:spcBef>
              <a:spcAft>
                <a:spcPct val="0"/>
              </a:spcAft>
              <a:buClr>
                <a:srgbClr val="529EAF"/>
              </a:buClr>
              <a:buFont typeface="Arial"/>
              <a:buChar char="•"/>
              <a:defRPr sz="1800">
                <a:solidFill>
                  <a:schemeClr val="tx1"/>
                </a:solidFill>
                <a:latin typeface="+mn-lt"/>
                <a:ea typeface="+mn-ea"/>
              </a:defRPr>
            </a:lvl5pPr>
            <a:lvl6pPr marL="2514600" indent="-228600" algn="l" rtl="0" eaLnBrk="1" fontAlgn="base" hangingPunct="1">
              <a:spcBef>
                <a:spcPct val="20000"/>
              </a:spcBef>
              <a:spcAft>
                <a:spcPct val="0"/>
              </a:spcAft>
              <a:buClr>
                <a:srgbClr val="DA5321"/>
              </a:buClr>
              <a:buFont typeface="Wingdings" charset="0"/>
              <a:buChar char="§"/>
              <a:defRPr sz="1800">
                <a:solidFill>
                  <a:schemeClr val="tx1"/>
                </a:solidFill>
                <a:latin typeface="+mn-lt"/>
                <a:ea typeface="+mn-ea"/>
              </a:defRPr>
            </a:lvl6pPr>
            <a:lvl7pPr marL="2971800" indent="-228600" algn="l" rtl="0" eaLnBrk="1" fontAlgn="base" hangingPunct="1">
              <a:spcBef>
                <a:spcPct val="20000"/>
              </a:spcBef>
              <a:spcAft>
                <a:spcPct val="0"/>
              </a:spcAft>
              <a:buClr>
                <a:srgbClr val="DA5321"/>
              </a:buClr>
              <a:buFont typeface="Wingdings" charset="0"/>
              <a:buChar char="§"/>
              <a:defRPr sz="1800">
                <a:solidFill>
                  <a:schemeClr val="tx1"/>
                </a:solidFill>
                <a:latin typeface="+mn-lt"/>
                <a:ea typeface="+mn-ea"/>
              </a:defRPr>
            </a:lvl7pPr>
            <a:lvl8pPr marL="3429000" indent="-228600" algn="l" rtl="0" eaLnBrk="1" fontAlgn="base" hangingPunct="1">
              <a:spcBef>
                <a:spcPct val="20000"/>
              </a:spcBef>
              <a:spcAft>
                <a:spcPct val="0"/>
              </a:spcAft>
              <a:buClr>
                <a:srgbClr val="DA5321"/>
              </a:buClr>
              <a:buFont typeface="Wingdings" charset="0"/>
              <a:buChar char="§"/>
              <a:defRPr sz="1800">
                <a:solidFill>
                  <a:schemeClr val="tx1"/>
                </a:solidFill>
                <a:latin typeface="+mn-lt"/>
                <a:ea typeface="+mn-ea"/>
              </a:defRPr>
            </a:lvl8pPr>
            <a:lvl9pPr marL="3886200" indent="-228600" algn="l" rtl="0" eaLnBrk="1" fontAlgn="base" hangingPunct="1">
              <a:spcBef>
                <a:spcPct val="20000"/>
              </a:spcBef>
              <a:spcAft>
                <a:spcPct val="0"/>
              </a:spcAft>
              <a:buClr>
                <a:srgbClr val="DA5321"/>
              </a:buClr>
              <a:buFont typeface="Wingdings" charset="0"/>
              <a:buChar char="§"/>
              <a:defRPr sz="1800">
                <a:solidFill>
                  <a:schemeClr val="tx1"/>
                </a:solidFill>
                <a:latin typeface="+mn-lt"/>
                <a:ea typeface="+mn-ea"/>
              </a:defRPr>
            </a:lvl9pPr>
          </a:lstStyle>
          <a:p>
            <a:pPr marL="0" indent="0" defTabSz="1625519">
              <a:buNone/>
              <a:defRPr/>
            </a:pPr>
            <a:endParaRPr lang="en-US" sz="1600" kern="0" dirty="0">
              <a:solidFill>
                <a:srgbClr val="787E7F">
                  <a:lumMod val="50000"/>
                </a:srgbClr>
              </a:solidFill>
              <a:latin typeface="Arial" panose="020B0604020202020204" pitchFamily="34" charset="0"/>
              <a:ea typeface="Arial Unicode MS" panose="020B0604020202020204"/>
              <a:cs typeface="Arial" panose="020B0604020202020204" pitchFamily="34" charset="0"/>
            </a:endParaRPr>
          </a:p>
          <a:p>
            <a:pPr marL="0" indent="0" defTabSz="1625519">
              <a:buNone/>
              <a:defRPr/>
            </a:pPr>
            <a:r>
              <a:rPr lang="en-US" sz="1600" kern="0" dirty="0">
                <a:solidFill>
                  <a:srgbClr val="787E7F">
                    <a:lumMod val="50000"/>
                  </a:srgbClr>
                </a:solidFill>
                <a:latin typeface="Arial" panose="020B0604020202020204" pitchFamily="34" charset="0"/>
                <a:ea typeface="Arial Unicode MS" panose="020B0604020202020204"/>
                <a:cs typeface="Arial" panose="020B0604020202020204" pitchFamily="34" charset="0"/>
              </a:rPr>
              <a:t>Kona Coast to Kohala Coast</a:t>
            </a:r>
          </a:p>
          <a:p>
            <a:pPr marL="0" indent="0" defTabSz="1625519">
              <a:buNone/>
              <a:defRPr/>
            </a:pPr>
            <a:r>
              <a:rPr lang="en-US" sz="1600" kern="0" dirty="0">
                <a:solidFill>
                  <a:srgbClr val="787E7F">
                    <a:lumMod val="50000"/>
                  </a:srgbClr>
                </a:solidFill>
                <a:latin typeface="Arial" panose="020B0604020202020204" pitchFamily="34" charset="0"/>
                <a:ea typeface="Arial Unicode MS" panose="020B0604020202020204"/>
                <a:cs typeface="Arial" panose="020B0604020202020204" pitchFamily="34" charset="0"/>
              </a:rPr>
              <a:t>35 minutes</a:t>
            </a:r>
          </a:p>
          <a:p>
            <a:pPr marL="0" indent="0" defTabSz="1625519">
              <a:buNone/>
              <a:defRPr/>
            </a:pPr>
            <a:endParaRPr lang="en-US" sz="1600" kern="0" dirty="0">
              <a:solidFill>
                <a:srgbClr val="787E7F">
                  <a:lumMod val="50000"/>
                </a:srgbClr>
              </a:solidFill>
              <a:latin typeface="Arial" panose="020B0604020202020204" pitchFamily="34" charset="0"/>
              <a:ea typeface="Arial Unicode MS" panose="020B0604020202020204"/>
              <a:cs typeface="Arial" panose="020B0604020202020204" pitchFamily="34" charset="0"/>
            </a:endParaRPr>
          </a:p>
          <a:p>
            <a:pPr marL="0" indent="0" defTabSz="1625519">
              <a:buNone/>
              <a:defRPr/>
            </a:pPr>
            <a:r>
              <a:rPr lang="en-US" sz="1600" kern="0" dirty="0">
                <a:solidFill>
                  <a:srgbClr val="787E7F">
                    <a:lumMod val="50000"/>
                  </a:srgbClr>
                </a:solidFill>
                <a:latin typeface="Arial" panose="020B0604020202020204" pitchFamily="34" charset="0"/>
                <a:ea typeface="Arial Unicode MS" panose="020B0604020202020204"/>
                <a:cs typeface="Arial" panose="020B0604020202020204" pitchFamily="34" charset="0"/>
              </a:rPr>
              <a:t>Kona to </a:t>
            </a:r>
            <a:r>
              <a:rPr lang="en-US" sz="1600" dirty="0">
                <a:solidFill>
                  <a:prstClr val="black"/>
                </a:solidFill>
                <a:latin typeface="Arial" panose="020B0604020202020204" pitchFamily="34" charset="0"/>
                <a:ea typeface="Arial Unicode MS" panose="020B0604020202020204"/>
                <a:cs typeface="Arial" panose="020B0604020202020204" pitchFamily="34" charset="0"/>
              </a:rPr>
              <a:t>Hawai‘i </a:t>
            </a:r>
            <a:r>
              <a:rPr lang="en-US" sz="1600" kern="0" dirty="0">
                <a:solidFill>
                  <a:srgbClr val="787E7F">
                    <a:lumMod val="50000"/>
                  </a:srgbClr>
                </a:solidFill>
                <a:latin typeface="Arial" panose="020B0604020202020204" pitchFamily="34" charset="0"/>
                <a:ea typeface="Arial Unicode MS" panose="020B0604020202020204"/>
                <a:cs typeface="Arial" panose="020B0604020202020204" pitchFamily="34" charset="0"/>
              </a:rPr>
              <a:t>Volcanoes National Park </a:t>
            </a:r>
          </a:p>
          <a:p>
            <a:pPr marL="0" indent="0" defTabSz="1625519">
              <a:buNone/>
              <a:defRPr/>
            </a:pPr>
            <a:r>
              <a:rPr lang="en-US" sz="1600" kern="0" dirty="0">
                <a:solidFill>
                  <a:srgbClr val="787E7F">
                    <a:lumMod val="50000"/>
                  </a:srgbClr>
                </a:solidFill>
                <a:latin typeface="Arial" panose="020B0604020202020204" pitchFamily="34" charset="0"/>
                <a:ea typeface="Arial Unicode MS" panose="020B0604020202020204"/>
                <a:cs typeface="Arial" panose="020B0604020202020204" pitchFamily="34" charset="0"/>
              </a:rPr>
              <a:t>3 hours</a:t>
            </a:r>
          </a:p>
          <a:p>
            <a:pPr marL="0" indent="0" defTabSz="1625519">
              <a:buNone/>
              <a:defRPr/>
            </a:pPr>
            <a:endParaRPr lang="en-US" sz="1600" kern="0" dirty="0">
              <a:solidFill>
                <a:srgbClr val="787E7F">
                  <a:lumMod val="50000"/>
                </a:srgbClr>
              </a:solidFill>
              <a:latin typeface="Arial" panose="020B0604020202020204" pitchFamily="34" charset="0"/>
              <a:ea typeface="Arial Unicode MS" panose="020B0604020202020204"/>
              <a:cs typeface="Arial" panose="020B0604020202020204" pitchFamily="34" charset="0"/>
            </a:endParaRPr>
          </a:p>
          <a:p>
            <a:pPr marL="0" indent="0" defTabSz="1625519">
              <a:buNone/>
              <a:defRPr/>
            </a:pPr>
            <a:r>
              <a:rPr lang="en-US" sz="1600" kern="0" dirty="0">
                <a:solidFill>
                  <a:srgbClr val="787E7F">
                    <a:lumMod val="50000"/>
                  </a:srgbClr>
                </a:solidFill>
                <a:latin typeface="Arial" panose="020B0604020202020204" pitchFamily="34" charset="0"/>
                <a:ea typeface="Arial Unicode MS" panose="020B0604020202020204"/>
                <a:cs typeface="Arial" panose="020B0604020202020204" pitchFamily="34" charset="0"/>
              </a:rPr>
              <a:t>Kona to Hilo</a:t>
            </a:r>
          </a:p>
          <a:p>
            <a:pPr marL="0" indent="0" defTabSz="1625519">
              <a:buNone/>
              <a:defRPr/>
            </a:pPr>
            <a:r>
              <a:rPr lang="en-US" sz="1600" kern="0" dirty="0">
                <a:solidFill>
                  <a:srgbClr val="787E7F">
                    <a:lumMod val="50000"/>
                  </a:srgbClr>
                </a:solidFill>
                <a:latin typeface="Arial" panose="020B0604020202020204" pitchFamily="34" charset="0"/>
                <a:ea typeface="Arial Unicode MS" panose="020B0604020202020204"/>
                <a:cs typeface="Arial" panose="020B0604020202020204" pitchFamily="34" charset="0"/>
              </a:rPr>
              <a:t>1 ½ to 2 ½ hours</a:t>
            </a:r>
          </a:p>
          <a:p>
            <a:pPr marL="0" indent="0" defTabSz="1625519">
              <a:buNone/>
              <a:defRPr/>
            </a:pPr>
            <a:endParaRPr lang="en-US" sz="1600" kern="0" dirty="0">
              <a:solidFill>
                <a:srgbClr val="787E7F">
                  <a:lumMod val="50000"/>
                </a:srgbClr>
              </a:solidFill>
              <a:latin typeface="Arial" panose="020B0604020202020204" pitchFamily="34" charset="0"/>
              <a:ea typeface="Arial Unicode MS" panose="020B0604020202020204"/>
              <a:cs typeface="Arial" panose="020B0604020202020204" pitchFamily="34" charset="0"/>
            </a:endParaRPr>
          </a:p>
          <a:p>
            <a:pPr marL="0" indent="0" defTabSz="1625519">
              <a:buNone/>
              <a:defRPr/>
            </a:pPr>
            <a:r>
              <a:rPr lang="en-US" sz="1600" kern="0" dirty="0">
                <a:solidFill>
                  <a:srgbClr val="787E7F">
                    <a:lumMod val="50000"/>
                  </a:srgbClr>
                </a:solidFill>
                <a:latin typeface="Arial" panose="020B0604020202020204" pitchFamily="34" charset="0"/>
                <a:ea typeface="Arial Unicode MS" panose="020B0604020202020204"/>
                <a:cs typeface="Arial" panose="020B0604020202020204" pitchFamily="34" charset="0"/>
              </a:rPr>
              <a:t>Hilo to </a:t>
            </a:r>
            <a:r>
              <a:rPr lang="en-US" sz="1600" dirty="0">
                <a:solidFill>
                  <a:prstClr val="black"/>
                </a:solidFill>
                <a:latin typeface="Arial" panose="020B0604020202020204" pitchFamily="34" charset="0"/>
                <a:ea typeface="Arial Unicode MS" panose="020B0604020202020204"/>
                <a:cs typeface="Arial" panose="020B0604020202020204" pitchFamily="34" charset="0"/>
              </a:rPr>
              <a:t>Hawai‘i </a:t>
            </a:r>
            <a:r>
              <a:rPr lang="en-US" sz="1600" kern="0" dirty="0">
                <a:solidFill>
                  <a:srgbClr val="787E7F">
                    <a:lumMod val="50000"/>
                  </a:srgbClr>
                </a:solidFill>
                <a:latin typeface="Arial" panose="020B0604020202020204" pitchFamily="34" charset="0"/>
                <a:ea typeface="Arial Unicode MS" panose="020B0604020202020204"/>
                <a:cs typeface="Arial" panose="020B0604020202020204" pitchFamily="34" charset="0"/>
              </a:rPr>
              <a:t>Volcanoes National Park </a:t>
            </a:r>
          </a:p>
          <a:p>
            <a:pPr marL="0" indent="0" defTabSz="1625519">
              <a:buNone/>
              <a:defRPr/>
            </a:pPr>
            <a:r>
              <a:rPr lang="en-US" sz="1600" kern="0" dirty="0">
                <a:solidFill>
                  <a:srgbClr val="787E7F">
                    <a:lumMod val="50000"/>
                  </a:srgbClr>
                </a:solidFill>
                <a:latin typeface="Arial" panose="020B0604020202020204" pitchFamily="34" charset="0"/>
                <a:ea typeface="Arial Unicode MS" panose="020B0604020202020204"/>
                <a:cs typeface="Arial" panose="020B0604020202020204" pitchFamily="34" charset="0"/>
              </a:rPr>
              <a:t>40 minutes</a:t>
            </a:r>
            <a:endParaRPr lang="en-US" sz="1600" kern="0" dirty="0">
              <a:solidFill>
                <a:srgbClr val="787E7F">
                  <a:lumMod val="50000"/>
                </a:srgbClr>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DCA6EAC1-DDAD-4B4C-87B2-4FB70125B88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42916" y="0"/>
            <a:ext cx="7707249" cy="6858000"/>
          </a:xfrm>
          <a:prstGeom prst="rect">
            <a:avLst/>
          </a:prstGeom>
        </p:spPr>
      </p:pic>
      <p:sp>
        <p:nvSpPr>
          <p:cNvPr id="8" name="TextBox 7">
            <a:extLst>
              <a:ext uri="{FF2B5EF4-FFF2-40B4-BE49-F238E27FC236}">
                <a16:creationId xmlns:a16="http://schemas.microsoft.com/office/drawing/2014/main" id="{332A7F4C-0C08-43D1-B5DF-2C13F24BB51B}"/>
              </a:ext>
            </a:extLst>
          </p:cNvPr>
          <p:cNvSpPr txBox="1"/>
          <p:nvPr/>
        </p:nvSpPr>
        <p:spPr>
          <a:xfrm>
            <a:off x="4693280" y="2717800"/>
            <a:ext cx="901485" cy="256545"/>
          </a:xfrm>
          <a:prstGeom prst="rect">
            <a:avLst/>
          </a:prstGeom>
          <a:solidFill>
            <a:schemeClr val="accent1">
              <a:lumMod val="20000"/>
              <a:lumOff val="80000"/>
            </a:schemeClr>
          </a:solidFill>
        </p:spPr>
        <p:txBody>
          <a:bodyPr wrap="square" rtlCol="0">
            <a:spAutoFit/>
          </a:bodyPr>
          <a:lstStyle/>
          <a:p>
            <a:pPr defTabSz="1219170">
              <a:defRPr/>
            </a:pPr>
            <a:r>
              <a:rPr lang="en-US" sz="1067" b="1" dirty="0">
                <a:solidFill>
                  <a:srgbClr val="C00000"/>
                </a:solidFill>
                <a:latin typeface="Calibri"/>
              </a:rPr>
              <a:t>Kona Coast</a:t>
            </a:r>
          </a:p>
        </p:txBody>
      </p:sp>
      <p:sp>
        <p:nvSpPr>
          <p:cNvPr id="9" name="TextBox 8">
            <a:extLst>
              <a:ext uri="{FF2B5EF4-FFF2-40B4-BE49-F238E27FC236}">
                <a16:creationId xmlns:a16="http://schemas.microsoft.com/office/drawing/2014/main" id="{12405078-B421-4398-A7F5-FC3B1BF8EC79}"/>
              </a:ext>
            </a:extLst>
          </p:cNvPr>
          <p:cNvSpPr txBox="1"/>
          <p:nvPr/>
        </p:nvSpPr>
        <p:spPr>
          <a:xfrm>
            <a:off x="5558907" y="1357021"/>
            <a:ext cx="1016000" cy="256545"/>
          </a:xfrm>
          <a:prstGeom prst="rect">
            <a:avLst/>
          </a:prstGeom>
          <a:solidFill>
            <a:schemeClr val="accent1">
              <a:lumMod val="20000"/>
              <a:lumOff val="80000"/>
            </a:schemeClr>
          </a:solidFill>
        </p:spPr>
        <p:txBody>
          <a:bodyPr wrap="square" rtlCol="0">
            <a:spAutoFit/>
          </a:bodyPr>
          <a:lstStyle/>
          <a:p>
            <a:pPr defTabSz="1219170">
              <a:defRPr/>
            </a:pPr>
            <a:r>
              <a:rPr lang="en-US" sz="1067" b="1" dirty="0">
                <a:solidFill>
                  <a:srgbClr val="C00000"/>
                </a:solidFill>
                <a:latin typeface="Calibri"/>
              </a:rPr>
              <a:t>Kohala Coast</a:t>
            </a:r>
          </a:p>
        </p:txBody>
      </p:sp>
      <p:sp>
        <p:nvSpPr>
          <p:cNvPr id="10" name="TextBox 9">
            <a:extLst>
              <a:ext uri="{FF2B5EF4-FFF2-40B4-BE49-F238E27FC236}">
                <a16:creationId xmlns:a16="http://schemas.microsoft.com/office/drawing/2014/main" id="{2FFD4FF3-1302-42E1-8F0E-33BFFCDCFDF1}"/>
              </a:ext>
            </a:extLst>
          </p:cNvPr>
          <p:cNvSpPr txBox="1"/>
          <p:nvPr/>
        </p:nvSpPr>
        <p:spPr>
          <a:xfrm>
            <a:off x="10264137" y="2764618"/>
            <a:ext cx="609600" cy="276999"/>
          </a:xfrm>
          <a:prstGeom prst="rect">
            <a:avLst/>
          </a:prstGeom>
          <a:solidFill>
            <a:schemeClr val="accent1">
              <a:lumMod val="20000"/>
              <a:lumOff val="80000"/>
            </a:schemeClr>
          </a:solidFill>
        </p:spPr>
        <p:txBody>
          <a:bodyPr wrap="square" rtlCol="0">
            <a:spAutoFit/>
          </a:bodyPr>
          <a:lstStyle/>
          <a:p>
            <a:pPr algn="ctr" defTabSz="1219170">
              <a:defRPr/>
            </a:pPr>
            <a:r>
              <a:rPr lang="en-US" sz="1200" b="1" dirty="0">
                <a:solidFill>
                  <a:srgbClr val="C00000"/>
                </a:solidFill>
                <a:latin typeface="Calibri"/>
              </a:rPr>
              <a:t>Hilo</a:t>
            </a:r>
            <a:endParaRPr lang="en-US" sz="1200" b="1" dirty="0">
              <a:solidFill>
                <a:srgbClr val="C00000"/>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BB0D2CCE-33E8-442B-84CB-F4F3DE717F8A}"/>
              </a:ext>
            </a:extLst>
          </p:cNvPr>
          <p:cNvSpPr txBox="1"/>
          <p:nvPr/>
        </p:nvSpPr>
        <p:spPr>
          <a:xfrm>
            <a:off x="8296541" y="4343401"/>
            <a:ext cx="1455476" cy="461665"/>
          </a:xfrm>
          <a:prstGeom prst="rect">
            <a:avLst/>
          </a:prstGeom>
          <a:solidFill>
            <a:schemeClr val="accent1">
              <a:lumMod val="20000"/>
              <a:lumOff val="80000"/>
            </a:schemeClr>
          </a:solidFill>
        </p:spPr>
        <p:txBody>
          <a:bodyPr wrap="square" rtlCol="0">
            <a:spAutoFit/>
          </a:bodyPr>
          <a:lstStyle/>
          <a:p>
            <a:pPr algn="ctr" defTabSz="1219170">
              <a:defRPr/>
            </a:pPr>
            <a:r>
              <a:rPr lang="en-US" sz="1200" b="1" dirty="0">
                <a:solidFill>
                  <a:srgbClr val="C00000"/>
                </a:solidFill>
                <a:latin typeface="Calibri" panose="020F0502020204030204" pitchFamily="34" charset="0"/>
                <a:ea typeface="Arial Unicode MS" panose="020B0604020202020204"/>
                <a:cs typeface="Calibri" panose="020F0502020204030204" pitchFamily="34" charset="0"/>
              </a:rPr>
              <a:t>Hawai‘i V</a:t>
            </a:r>
            <a:r>
              <a:rPr lang="en-US" sz="1067" b="1" dirty="0">
                <a:solidFill>
                  <a:srgbClr val="C00000"/>
                </a:solidFill>
                <a:latin typeface="Calibri" panose="020F0502020204030204" pitchFamily="34" charset="0"/>
                <a:ea typeface="Arial Unicode MS" panose="020B0604020202020204"/>
                <a:cs typeface="Calibri" panose="020F0502020204030204" pitchFamily="34" charset="0"/>
              </a:rPr>
              <a:t>o</a:t>
            </a:r>
            <a:r>
              <a:rPr lang="en-US" sz="1200" b="1" dirty="0">
                <a:solidFill>
                  <a:srgbClr val="C00000"/>
                </a:solidFill>
                <a:latin typeface="Calibri" panose="020F0502020204030204" pitchFamily="34" charset="0"/>
                <a:ea typeface="Arial Unicode MS" panose="020B0604020202020204"/>
                <a:cs typeface="Calibri" panose="020F0502020204030204" pitchFamily="34" charset="0"/>
              </a:rPr>
              <a:t>lcanoes National Park</a:t>
            </a:r>
            <a:endParaRPr lang="en-US" sz="1200" b="1" dirty="0">
              <a:solidFill>
                <a:srgbClr val="C00000"/>
              </a:solidFill>
              <a:latin typeface="Calibri" panose="020F0502020204030204" pitchFamily="34" charset="0"/>
              <a:cs typeface="Calibri" panose="020F0502020204030204" pitchFamily="34" charset="0"/>
            </a:endParaRPr>
          </a:p>
        </p:txBody>
      </p:sp>
      <p:pic>
        <p:nvPicPr>
          <p:cNvPr id="14" name="Picture 13" descr="A picture containing drawing&#10;&#10;Description automatically generated">
            <a:extLst>
              <a:ext uri="{FF2B5EF4-FFF2-40B4-BE49-F238E27FC236}">
                <a16:creationId xmlns:a16="http://schemas.microsoft.com/office/drawing/2014/main" id="{28DB9B96-A3A4-4AAC-B569-94DD0F07FE1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070885" y="434928"/>
            <a:ext cx="1637792" cy="755904"/>
          </a:xfrm>
          <a:prstGeom prst="rect">
            <a:avLst/>
          </a:prstGeom>
        </p:spPr>
      </p:pic>
      <p:sp>
        <p:nvSpPr>
          <p:cNvPr id="21" name="Rectangle: Rounded Corners 20">
            <a:extLst>
              <a:ext uri="{FF2B5EF4-FFF2-40B4-BE49-F238E27FC236}">
                <a16:creationId xmlns:a16="http://schemas.microsoft.com/office/drawing/2014/main" id="{4EE1FE93-AC9B-4C6D-888B-5D9F3C88C3D7}"/>
              </a:ext>
            </a:extLst>
          </p:cNvPr>
          <p:cNvSpPr/>
          <p:nvPr/>
        </p:nvSpPr>
        <p:spPr>
          <a:xfrm>
            <a:off x="359530" y="405589"/>
            <a:ext cx="3730441" cy="1601011"/>
          </a:xfrm>
          <a:prstGeom prst="roundRect">
            <a:avLst/>
          </a:prstGeom>
          <a:noFill/>
          <a:ln>
            <a:solidFill>
              <a:srgbClr val="5784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Calibri"/>
            </a:endParaRPr>
          </a:p>
        </p:txBody>
      </p:sp>
      <p:sp>
        <p:nvSpPr>
          <p:cNvPr id="25" name="TextBox 24">
            <a:extLst>
              <a:ext uri="{FF2B5EF4-FFF2-40B4-BE49-F238E27FC236}">
                <a16:creationId xmlns:a16="http://schemas.microsoft.com/office/drawing/2014/main" id="{F6B4C8EE-ACB1-420E-BB28-8F98B250276D}"/>
              </a:ext>
            </a:extLst>
          </p:cNvPr>
          <p:cNvSpPr txBox="1"/>
          <p:nvPr/>
        </p:nvSpPr>
        <p:spPr>
          <a:xfrm>
            <a:off x="359529" y="446912"/>
            <a:ext cx="3730441" cy="1487651"/>
          </a:xfrm>
          <a:prstGeom prst="rect">
            <a:avLst/>
          </a:prstGeom>
          <a:noFill/>
        </p:spPr>
        <p:txBody>
          <a:bodyPr wrap="square">
            <a:spAutoFit/>
          </a:bodyPr>
          <a:lstStyle/>
          <a:p>
            <a:pPr algn="ctr" defTabSz="1219170">
              <a:defRPr/>
            </a:pPr>
            <a:r>
              <a:rPr lang="en-US" sz="1600" b="1" dirty="0">
                <a:solidFill>
                  <a:srgbClr val="57848D"/>
                </a:solidFill>
                <a:latin typeface="Calibri"/>
              </a:rPr>
              <a:t>LARGEST HAWAIIAN ISLAND</a:t>
            </a:r>
          </a:p>
          <a:p>
            <a:pPr algn="ctr" defTabSz="1219170">
              <a:defRPr/>
            </a:pPr>
            <a:endParaRPr lang="en-US" sz="1067" b="1" dirty="0">
              <a:solidFill>
                <a:srgbClr val="57848D"/>
              </a:solidFill>
              <a:latin typeface="Calibri"/>
            </a:endParaRPr>
          </a:p>
          <a:p>
            <a:pPr algn="ctr" defTabSz="1219170">
              <a:defRPr/>
            </a:pPr>
            <a:r>
              <a:rPr lang="en-US" sz="1600" dirty="0">
                <a:solidFill>
                  <a:prstClr val="black"/>
                </a:solidFill>
                <a:latin typeface="Calibri"/>
              </a:rPr>
              <a:t>Four thousand and twenty-eight [4,028] </a:t>
            </a:r>
          </a:p>
          <a:p>
            <a:pPr algn="ctr" defTabSz="1219170">
              <a:defRPr/>
            </a:pPr>
            <a:r>
              <a:rPr lang="en-US" sz="1600" dirty="0">
                <a:solidFill>
                  <a:prstClr val="black"/>
                </a:solidFill>
                <a:latin typeface="Calibri"/>
              </a:rPr>
              <a:t>square miles [≈10,432.5km²]; all the other Hawaiian islands can fit on </a:t>
            </a:r>
            <a:r>
              <a:rPr lang="en-US" sz="1600" dirty="0">
                <a:solidFill>
                  <a:prstClr val="black"/>
                </a:solidFill>
                <a:latin typeface="Calibri"/>
                <a:ea typeface="Arial Unicode MS" panose="020B0604020202020204" pitchFamily="34" charset="-128"/>
                <a:cs typeface="Arial Unicode MS" panose="020B0604020202020204" pitchFamily="34" charset="-128"/>
              </a:rPr>
              <a:t>Hawai‘i Island with room to spare!</a:t>
            </a:r>
            <a:endParaRPr lang="en-US" sz="1600" dirty="0">
              <a:solidFill>
                <a:prstClr val="black"/>
              </a:solidFill>
              <a:latin typeface="Calibri"/>
            </a:endParaRPr>
          </a:p>
        </p:txBody>
      </p:sp>
      <p:sp>
        <p:nvSpPr>
          <p:cNvPr id="27" name="Rectangle: Rounded Corners 26">
            <a:extLst>
              <a:ext uri="{FF2B5EF4-FFF2-40B4-BE49-F238E27FC236}">
                <a16:creationId xmlns:a16="http://schemas.microsoft.com/office/drawing/2014/main" id="{C4F2D02A-B90F-479F-9F2A-A1E2B5B50D91}"/>
              </a:ext>
            </a:extLst>
          </p:cNvPr>
          <p:cNvSpPr/>
          <p:nvPr/>
        </p:nvSpPr>
        <p:spPr>
          <a:xfrm>
            <a:off x="305374" y="2183657"/>
            <a:ext cx="3920245" cy="4054731"/>
          </a:xfrm>
          <a:prstGeom prst="roundRect">
            <a:avLst/>
          </a:prstGeom>
          <a:noFill/>
          <a:ln>
            <a:solidFill>
              <a:srgbClr val="5784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Calibri"/>
            </a:endParaRPr>
          </a:p>
        </p:txBody>
      </p:sp>
    </p:spTree>
    <p:extLst>
      <p:ext uri="{BB962C8B-B14F-4D97-AF65-F5344CB8AC3E}">
        <p14:creationId xmlns:p14="http://schemas.microsoft.com/office/powerpoint/2010/main" val="38344873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Text&#10;&#10;Description automatically generated with low confidence">
            <a:extLst>
              <a:ext uri="{FF2B5EF4-FFF2-40B4-BE49-F238E27FC236}">
                <a16:creationId xmlns:a16="http://schemas.microsoft.com/office/drawing/2014/main" id="{AE01731A-9533-F543-FE26-D649382C8FB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03200" y="5969001"/>
            <a:ext cx="1418512" cy="654697"/>
          </a:xfrm>
          <a:prstGeom prst="rect">
            <a:avLst/>
          </a:prstGeom>
        </p:spPr>
      </p:pic>
      <p:sp>
        <p:nvSpPr>
          <p:cNvPr id="4" name="TextBox 3">
            <a:extLst>
              <a:ext uri="{FF2B5EF4-FFF2-40B4-BE49-F238E27FC236}">
                <a16:creationId xmlns:a16="http://schemas.microsoft.com/office/drawing/2014/main" id="{372C0124-4112-5C4C-92E4-AE799B89606F}"/>
              </a:ext>
            </a:extLst>
          </p:cNvPr>
          <p:cNvSpPr txBox="1"/>
          <p:nvPr/>
        </p:nvSpPr>
        <p:spPr>
          <a:xfrm>
            <a:off x="10464800" y="6439031"/>
            <a:ext cx="1625600" cy="338554"/>
          </a:xfrm>
          <a:prstGeom prst="rect">
            <a:avLst/>
          </a:prstGeom>
          <a:solidFill>
            <a:schemeClr val="tx1">
              <a:lumMod val="85000"/>
              <a:lumOff val="15000"/>
            </a:schemeClr>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white"/>
                </a:solidFill>
                <a:effectLst/>
                <a:uLnTx/>
                <a:uFillTx/>
                <a:latin typeface="Arial" panose="020B0604020202020204" pitchFamily="34" charset="0"/>
                <a:ea typeface="Arial Unicode MS" panose="020B0604020202020204" pitchFamily="34" charset="-128"/>
                <a:cs typeface="Arial" panose="020B0604020202020204" pitchFamily="34" charset="0"/>
              </a:rPr>
              <a:t>Kahuā</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Arial Unicode MS" panose="020B0604020202020204" pitchFamily="34" charset="-128"/>
                <a:cs typeface="Arial" panose="020B0604020202020204" pitchFamily="34" charset="0"/>
              </a:rPr>
              <a:t> Ranch</a:t>
            </a: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descr="A house with trees in the background&#10;&#10;Description automatically generated">
            <a:extLst>
              <a:ext uri="{FF2B5EF4-FFF2-40B4-BE49-F238E27FC236}">
                <a16:creationId xmlns:a16="http://schemas.microsoft.com/office/drawing/2014/main" id="{B778EA73-98FF-A7B8-C98D-D5A18771D51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759926" y="142676"/>
            <a:ext cx="3514985" cy="2106880"/>
          </a:xfrm>
          <a:prstGeom prst="ellipse">
            <a:avLst/>
          </a:prstGeom>
          <a:ln>
            <a:noFill/>
          </a:ln>
          <a:effectLst>
            <a:softEdge rad="112500"/>
          </a:effectLst>
        </p:spPr>
      </p:pic>
      <p:sp>
        <p:nvSpPr>
          <p:cNvPr id="7" name="TextBox 6">
            <a:extLst>
              <a:ext uri="{FF2B5EF4-FFF2-40B4-BE49-F238E27FC236}">
                <a16:creationId xmlns:a16="http://schemas.microsoft.com/office/drawing/2014/main" id="{14D8B118-F8B6-63F2-DB55-9124954EF18C}"/>
              </a:ext>
            </a:extLst>
          </p:cNvPr>
          <p:cNvSpPr txBox="1"/>
          <p:nvPr/>
        </p:nvSpPr>
        <p:spPr>
          <a:xfrm>
            <a:off x="5158288" y="1981272"/>
            <a:ext cx="2718260" cy="335661"/>
          </a:xfrm>
          <a:prstGeom prst="rect">
            <a:avLst/>
          </a:prstGeom>
          <a:noFill/>
          <a:ln w="19050">
            <a:noFill/>
            <a:prstDash val="dash"/>
          </a:ln>
        </p:spPr>
        <p:txBody>
          <a:bodyPr vert="horz" lIns="91440" tIns="45720" rIns="91440" bIns="45720" rtlCol="0" anchor="b">
            <a:noAutofit/>
          </a:bodyPr>
          <a:lstStyle/>
          <a:p>
            <a:pPr marL="0" marR="0" lvl="0" indent="0" algn="ctr" defTabSz="914377" rtl="0" eaLnBrk="1" fontAlgn="auto" latinLnBrk="0" hangingPunct="1">
              <a:lnSpc>
                <a:spcPct val="90000"/>
              </a:lnSpc>
              <a:spcBef>
                <a:spcPct val="0"/>
              </a:spcBef>
              <a:spcAft>
                <a:spcPts val="6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Anna Ranch Heritage Center</a:t>
            </a:r>
          </a:p>
        </p:txBody>
      </p:sp>
    </p:spTree>
    <p:extLst>
      <p:ext uri="{BB962C8B-B14F-4D97-AF65-F5344CB8AC3E}">
        <p14:creationId xmlns:p14="http://schemas.microsoft.com/office/powerpoint/2010/main" val="3342031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4" descr="A picture containing water, nature, outdoor, boat&#10;&#10;Description automatically generated">
            <a:extLst>
              <a:ext uri="{FF2B5EF4-FFF2-40B4-BE49-F238E27FC236}">
                <a16:creationId xmlns:a16="http://schemas.microsoft.com/office/drawing/2014/main" id="{ECF65F78-95C5-5F9A-0BF3-4973377EA75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4" b="-4"/>
          <a:stretch/>
        </p:blipFill>
        <p:spPr>
          <a:xfrm>
            <a:off x="1" y="-1"/>
            <a:ext cx="3719750" cy="2225041"/>
          </a:xfrm>
          <a:prstGeom prst="rect">
            <a:avLst/>
          </a:prstGeom>
        </p:spPr>
      </p:pic>
      <p:pic>
        <p:nvPicPr>
          <p:cNvPr id="4" name="Picture 3">
            <a:extLst>
              <a:ext uri="{FF2B5EF4-FFF2-40B4-BE49-F238E27FC236}">
                <a16:creationId xmlns:a16="http://schemas.microsoft.com/office/drawing/2014/main" id="{5412B9DF-10B9-6BA1-7703-55B44678AAF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811189" y="-16426"/>
            <a:ext cx="3719752" cy="2267032"/>
          </a:xfrm>
          <a:prstGeom prst="rect">
            <a:avLst/>
          </a:prstGeom>
        </p:spPr>
      </p:pic>
      <p:pic>
        <p:nvPicPr>
          <p:cNvPr id="3" name="Picture 2">
            <a:extLst>
              <a:ext uri="{FF2B5EF4-FFF2-40B4-BE49-F238E27FC236}">
                <a16:creationId xmlns:a16="http://schemas.microsoft.com/office/drawing/2014/main" id="{98D35CBC-B4EB-2145-4ADF-E2C19EAC082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0" y="2316480"/>
            <a:ext cx="3719729" cy="2208616"/>
          </a:xfrm>
          <a:prstGeom prst="rect">
            <a:avLst/>
          </a:prstGeom>
        </p:spPr>
      </p:pic>
      <p:pic>
        <p:nvPicPr>
          <p:cNvPr id="7" name="Picture 6" descr="A picture containing tree, ground, outdoor, dirt&#10;&#10;Description automatically generated">
            <a:extLst>
              <a:ext uri="{FF2B5EF4-FFF2-40B4-BE49-F238E27FC236}">
                <a16:creationId xmlns:a16="http://schemas.microsoft.com/office/drawing/2014/main" id="{96CECC91-1013-89C2-0701-065C21B3E88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811189" y="2316480"/>
            <a:ext cx="3719748" cy="2208617"/>
          </a:xfrm>
          <a:prstGeom prst="rect">
            <a:avLst/>
          </a:prstGeom>
        </p:spPr>
      </p:pic>
      <p:pic>
        <p:nvPicPr>
          <p:cNvPr id="6" name="Picture 5" descr="A group of people sitting at a table outside&#10;&#10;Description automatically generated with medium confidence">
            <a:extLst>
              <a:ext uri="{FF2B5EF4-FFF2-40B4-BE49-F238E27FC236}">
                <a16:creationId xmlns:a16="http://schemas.microsoft.com/office/drawing/2014/main" id="{E4BF4FFB-3BEB-85E7-4A7A-0F9EB6951EA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r="-4" b="-4"/>
          <a:stretch/>
        </p:blipFill>
        <p:spPr>
          <a:xfrm>
            <a:off x="1" y="4616536"/>
            <a:ext cx="3719748" cy="2241464"/>
          </a:xfrm>
          <a:prstGeom prst="rect">
            <a:avLst/>
          </a:prstGeom>
        </p:spPr>
      </p:pic>
      <p:pic>
        <p:nvPicPr>
          <p:cNvPr id="2" name="Picture 1" descr="A picture containing text, building, outdoor&#10;&#10;Description automatically generated">
            <a:extLst>
              <a:ext uri="{FF2B5EF4-FFF2-40B4-BE49-F238E27FC236}">
                <a16:creationId xmlns:a16="http://schemas.microsoft.com/office/drawing/2014/main" id="{FFF57F37-32ED-7FFE-7181-1541B677FBDD}"/>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3821780" y="4616536"/>
            <a:ext cx="3719752" cy="2250607"/>
          </a:xfrm>
          <a:prstGeom prst="rect">
            <a:avLst/>
          </a:prstGeom>
        </p:spPr>
      </p:pic>
      <p:sp>
        <p:nvSpPr>
          <p:cNvPr id="8" name="TextBox 7">
            <a:extLst>
              <a:ext uri="{FF2B5EF4-FFF2-40B4-BE49-F238E27FC236}">
                <a16:creationId xmlns:a16="http://schemas.microsoft.com/office/drawing/2014/main" id="{4BD8E1FF-8E8A-8F8B-938B-45C8BD663592}"/>
              </a:ext>
            </a:extLst>
          </p:cNvPr>
          <p:cNvSpPr txBox="1"/>
          <p:nvPr/>
        </p:nvSpPr>
        <p:spPr>
          <a:xfrm>
            <a:off x="7452479" y="3268704"/>
            <a:ext cx="4674405" cy="3902472"/>
          </a:xfrm>
          <a:prstGeom prst="rect">
            <a:avLst/>
          </a:prstGeom>
        </p:spPr>
        <p:txBody>
          <a:bodyPr vert="horz" lIns="91440" tIns="45720" rIns="91440" bIns="45720" rtlCol="0">
            <a:normAutofit/>
          </a:bodyPr>
          <a:lstStyle/>
          <a:p>
            <a:pPr marL="38099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White Sand Beaches</a:t>
            </a:r>
          </a:p>
          <a:p>
            <a:pPr marL="38099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Oceanfront Golf</a:t>
            </a:r>
          </a:p>
          <a:p>
            <a:pPr marL="38099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Spa Retreats</a:t>
            </a:r>
          </a:p>
          <a:p>
            <a:pPr marL="38099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Shopping &amp; Dining</a:t>
            </a:r>
          </a:p>
          <a:p>
            <a:pPr marL="38099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Historic Sites &amp; Trails</a:t>
            </a:r>
          </a:p>
          <a:p>
            <a:pPr marL="38099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prstClr val="white"/>
                </a:solidFill>
                <a:effectLst/>
                <a:uLnTx/>
                <a:uFillTx/>
                <a:latin typeface="Calibri"/>
                <a:ea typeface="+mn-ea"/>
                <a:cs typeface="+mn-cs"/>
              </a:rPr>
              <a:t>Puʻukoholā</a:t>
            </a:r>
            <a:r>
              <a:rPr kumimoji="0" lang="en-US" sz="2000" b="0" i="0" u="none" strike="noStrike" kern="1200" cap="none" spc="0" normalizeH="0" baseline="0" noProof="0" dirty="0">
                <a:ln>
                  <a:noFill/>
                </a:ln>
                <a:solidFill>
                  <a:prstClr val="white"/>
                </a:solidFill>
                <a:effectLst/>
                <a:uLnTx/>
                <a:uFillTx/>
                <a:latin typeface="Calibri"/>
                <a:ea typeface="+mn-ea"/>
                <a:cs typeface="+mn-cs"/>
              </a:rPr>
              <a:t> Heiau National Historic Site</a:t>
            </a:r>
          </a:p>
          <a:p>
            <a:pPr marL="38099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38099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15239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    </a:t>
            </a:r>
          </a:p>
          <a:p>
            <a:pPr marL="152390" marR="0" lvl="0" indent="0" algn="l"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38099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38099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38099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38099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a:extLst>
              <a:ext uri="{FF2B5EF4-FFF2-40B4-BE49-F238E27FC236}">
                <a16:creationId xmlns:a16="http://schemas.microsoft.com/office/drawing/2014/main" id="{2ECFE6C7-D6F9-A5F7-7774-7E2C35B768EF}"/>
              </a:ext>
            </a:extLst>
          </p:cNvPr>
          <p:cNvSpPr txBox="1">
            <a:spLocks/>
          </p:cNvSpPr>
          <p:nvPr/>
        </p:nvSpPr>
        <p:spPr>
          <a:xfrm>
            <a:off x="8671498" y="123470"/>
            <a:ext cx="2701352" cy="614161"/>
          </a:xfrm>
          <a:prstGeom prst="rect">
            <a:avLst/>
          </a:prstGeom>
        </p:spPr>
        <p:txBody>
          <a:bodyPr vert="horz" lIns="121920" tIns="60960" rIns="121920" bIns="60960" rtlCol="0" anchor="b">
            <a:normAutofit fontScale="92500"/>
          </a:bodyPr>
          <a:lstStyle>
            <a:lvl1pPr algn="ctr" defTabSz="1219170" rtl="0" eaLnBrk="1" latinLnBrk="0" hangingPunct="1">
              <a:spcBef>
                <a:spcPct val="0"/>
              </a:spcBef>
              <a:buNone/>
              <a:defRPr sz="5867" kern="1200">
                <a:solidFill>
                  <a:schemeClr val="tx1"/>
                </a:solidFill>
                <a:latin typeface="+mj-lt"/>
                <a:ea typeface="+mj-ea"/>
                <a:cs typeface="+mj-cs"/>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Calibri"/>
                <a:ea typeface="+mj-ea"/>
                <a:cs typeface="+mj-cs"/>
              </a:rPr>
              <a:t>Hualalai</a:t>
            </a:r>
            <a:r>
              <a:rPr kumimoji="0" lang="en-US" sz="2800" b="1" i="0" u="none" strike="noStrike" kern="1200" cap="none" spc="0" normalizeH="0" baseline="0" noProof="0" dirty="0">
                <a:ln>
                  <a:noFill/>
                </a:ln>
                <a:solidFill>
                  <a:srgbClr val="FFFFFF"/>
                </a:solidFill>
                <a:effectLst/>
                <a:uLnTx/>
                <a:uFillTx/>
                <a:latin typeface="Calibri"/>
                <a:ea typeface="+mj-ea"/>
                <a:cs typeface="+mj-cs"/>
              </a:rPr>
              <a:t> / Kohala  </a:t>
            </a:r>
          </a:p>
        </p:txBody>
      </p:sp>
      <p:pic>
        <p:nvPicPr>
          <p:cNvPr id="10" name="Picture 9" descr="HawaiiIsland.png">
            <a:extLst>
              <a:ext uri="{FF2B5EF4-FFF2-40B4-BE49-F238E27FC236}">
                <a16:creationId xmlns:a16="http://schemas.microsoft.com/office/drawing/2014/main" id="{9597700C-39D0-4BC2-5FE3-544A1FE53BB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097917" y="1002195"/>
            <a:ext cx="2028967" cy="2266509"/>
          </a:xfrm>
          <a:prstGeom prst="rect">
            <a:avLst/>
          </a:prstGeom>
          <a:noFill/>
          <a:ln>
            <a:noFill/>
          </a:ln>
        </p:spPr>
      </p:pic>
      <p:sp>
        <p:nvSpPr>
          <p:cNvPr id="11" name="Star: 5 Points 10">
            <a:extLst>
              <a:ext uri="{FF2B5EF4-FFF2-40B4-BE49-F238E27FC236}">
                <a16:creationId xmlns:a16="http://schemas.microsoft.com/office/drawing/2014/main" id="{27837C3D-4E98-A42D-304E-8AD0814340A0}"/>
              </a:ext>
            </a:extLst>
          </p:cNvPr>
          <p:cNvSpPr/>
          <p:nvPr/>
        </p:nvSpPr>
        <p:spPr>
          <a:xfrm>
            <a:off x="10143411" y="1287485"/>
            <a:ext cx="445252" cy="347151"/>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2" name="Star: 5 Points 11">
            <a:extLst>
              <a:ext uri="{FF2B5EF4-FFF2-40B4-BE49-F238E27FC236}">
                <a16:creationId xmlns:a16="http://schemas.microsoft.com/office/drawing/2014/main" id="{E25DABD2-EC39-9C6F-4709-02B2FCB9D060}"/>
              </a:ext>
            </a:extLst>
          </p:cNvPr>
          <p:cNvSpPr/>
          <p:nvPr/>
        </p:nvSpPr>
        <p:spPr>
          <a:xfrm>
            <a:off x="10128071" y="1551656"/>
            <a:ext cx="328248" cy="365721"/>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B2FB8834-E38D-8C05-9009-88BA368B2916}"/>
              </a:ext>
            </a:extLst>
          </p:cNvPr>
          <p:cNvSpPr txBox="1"/>
          <p:nvPr/>
        </p:nvSpPr>
        <p:spPr>
          <a:xfrm>
            <a:off x="8171364" y="1691969"/>
            <a:ext cx="2028967" cy="426393"/>
          </a:xfrm>
          <a:prstGeom prst="rect">
            <a:avLst/>
          </a:prstGeom>
        </p:spPr>
        <p:txBody>
          <a:bodyPr vert="horz" lIns="91440" tIns="45720" rIns="91440" bIns="45720" rtlCol="0">
            <a:normAutofit/>
          </a:bodyPr>
          <a:lstStyle/>
          <a:p>
            <a:pPr marL="152390" marR="0" lvl="0" indent="0" algn="l"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err="1">
                <a:ln>
                  <a:noFill/>
                </a:ln>
                <a:solidFill>
                  <a:prstClr val="white"/>
                </a:solidFill>
                <a:effectLst/>
                <a:uLnTx/>
                <a:uFillTx/>
                <a:latin typeface="Calibri"/>
                <a:ea typeface="+mn-ea"/>
                <a:cs typeface="+mn-cs"/>
              </a:rPr>
              <a:t>Hualalai</a:t>
            </a:r>
            <a:r>
              <a:rPr kumimoji="0" lang="en-US" sz="1600" b="0" i="0" u="none" strike="noStrike" kern="1200" cap="none" spc="0" normalizeH="0" baseline="0" noProof="0" dirty="0">
                <a:ln>
                  <a:noFill/>
                </a:ln>
                <a:solidFill>
                  <a:prstClr val="white"/>
                </a:solidFill>
                <a:effectLst/>
                <a:uLnTx/>
                <a:uFillTx/>
                <a:latin typeface="Calibri"/>
                <a:ea typeface="+mn-ea"/>
                <a:cs typeface="+mn-cs"/>
              </a:rPr>
              <a:t> Resort Area</a:t>
            </a:r>
          </a:p>
          <a:p>
            <a:pPr marL="152390" marR="0" lvl="0" indent="0" algn="l"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29BA7444-AA20-DB21-5F00-EEA278B2B96A}"/>
              </a:ext>
            </a:extLst>
          </p:cNvPr>
          <p:cNvSpPr txBox="1"/>
          <p:nvPr/>
        </p:nvSpPr>
        <p:spPr>
          <a:xfrm>
            <a:off x="8008321" y="947705"/>
            <a:ext cx="2580342" cy="744264"/>
          </a:xfrm>
          <a:prstGeom prst="rect">
            <a:avLst/>
          </a:prstGeom>
        </p:spPr>
        <p:txBody>
          <a:bodyPr vert="horz" lIns="91440" tIns="45720" rIns="91440" bIns="45720" rtlCol="0">
            <a:normAutofit lnSpcReduction="10000"/>
          </a:bodyPr>
          <a:lstStyle/>
          <a:p>
            <a:pPr marL="152390" marR="0" lvl="0" indent="0" algn="l"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Waikoloa Resort Area</a:t>
            </a:r>
          </a:p>
          <a:p>
            <a:pPr marL="152390" marR="0" lvl="0" indent="0" algn="l"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Mauna Lani Resort Area</a:t>
            </a:r>
          </a:p>
          <a:p>
            <a:pPr marL="152390" marR="0" lvl="0" indent="0" algn="l"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Mauna Kea Resort Area</a:t>
            </a:r>
          </a:p>
          <a:p>
            <a:pPr marL="38099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152390" marR="0" lvl="0" indent="0" algn="l" defTabSz="914400" rtl="0" eaLnBrk="1" fontAlgn="auto" latinLnBrk="0" hangingPunct="1">
              <a:lnSpc>
                <a:spcPct val="9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96524288"/>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W 2017 PPT Template_16_9 IC Sections 11.9.17" id="{002B66B9-5154-9B43-84C3-EDE30F6331E3}" vid="{4B8FF28B-CDB9-4040-A555-DA992BD9E00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F46216B-77A9-411A-B9D3-5023FCB70208}"/>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738</TotalTime>
  <Words>728</Words>
  <Application>Microsoft Office PowerPoint</Application>
  <PresentationFormat>Widescreen</PresentationFormat>
  <Paragraphs>210</Paragraphs>
  <Slides>22</Slides>
  <Notes>11</Notes>
  <HiddenSlides>0</HiddenSlides>
  <MMClips>1</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22</vt:i4>
      </vt:variant>
    </vt:vector>
  </HeadingPairs>
  <TitlesOfParts>
    <vt:vector size="33" baseType="lpstr">
      <vt:lpstr>Arial</vt:lpstr>
      <vt:lpstr>Arial Unicode MS</vt:lpstr>
      <vt:lpstr>Calibri</vt:lpstr>
      <vt:lpstr>Calibri Light</vt:lpstr>
      <vt:lpstr>Lucida Calligraphy</vt:lpstr>
      <vt:lpstr>7_Office Theme</vt:lpstr>
      <vt:lpstr>1_Office Theme</vt:lpstr>
      <vt:lpstr>5_Office Theme</vt:lpstr>
      <vt:lpstr>2_Office Theme</vt:lpstr>
      <vt:lpstr>3_Office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Deanna Isbister</dc:creator>
  <cp:lastModifiedBy>Ken Gerson</cp:lastModifiedBy>
  <cp:revision>7</cp:revision>
  <dcterms:created xsi:type="dcterms:W3CDTF">2023-05-17T09:53:21Z</dcterms:created>
  <dcterms:modified xsi:type="dcterms:W3CDTF">2023-12-09T02:02:20Z</dcterms:modified>
</cp:coreProperties>
</file>